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705" r:id="rId3"/>
    <p:sldMasterId id="2147483721" r:id="rId4"/>
  </p:sldMasterIdLst>
  <p:notesMasterIdLst>
    <p:notesMasterId r:id="rId23"/>
  </p:notesMasterIdLst>
  <p:handoutMasterIdLst>
    <p:handoutMasterId r:id="rId24"/>
  </p:handoutMasterIdLst>
  <p:sldIdLst>
    <p:sldId id="2076137860" r:id="rId5"/>
    <p:sldId id="2076137865" r:id="rId6"/>
    <p:sldId id="2076137832" r:id="rId7"/>
    <p:sldId id="2076137863" r:id="rId8"/>
    <p:sldId id="2076137858" r:id="rId9"/>
    <p:sldId id="2076137854" r:id="rId10"/>
    <p:sldId id="2076137835" r:id="rId11"/>
    <p:sldId id="2076137861" r:id="rId12"/>
    <p:sldId id="2076137842" r:id="rId13"/>
    <p:sldId id="2076137867" r:id="rId14"/>
    <p:sldId id="2076137851" r:id="rId15"/>
    <p:sldId id="2076137856" r:id="rId16"/>
    <p:sldId id="550" r:id="rId17"/>
    <p:sldId id="2076137852" r:id="rId18"/>
    <p:sldId id="2076137866" r:id="rId19"/>
    <p:sldId id="2076137849" r:id="rId20"/>
    <p:sldId id="2076137857"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2076137860"/>
            <p14:sldId id="2076137865"/>
          </p14:sldIdLst>
        </p14:section>
        <p14:section name="Event Sourcing" id="{CD059232-14EE-4539-8D6D-4B470A61E2D0}">
          <p14:sldIdLst>
            <p14:sldId id="2076137832"/>
            <p14:sldId id="2076137863"/>
            <p14:sldId id="2076137858"/>
            <p14:sldId id="2076137854"/>
          </p14:sldIdLst>
        </p14:section>
        <p14:section name="Event Sourcing on Azure" id="{E6D8D5B0-D584-4071-BFB0-5040B9F6E734}">
          <p14:sldIdLst>
            <p14:sldId id="2076137835"/>
            <p14:sldId id="2076137861"/>
            <p14:sldId id="2076137842"/>
            <p14:sldId id="2076137867"/>
          </p14:sldIdLst>
        </p14:section>
        <p14:section name="Materialized View" id="{E1289643-CE6D-4864-97A1-1093F28C239F}">
          <p14:sldIdLst>
            <p14:sldId id="2076137851"/>
            <p14:sldId id="2076137856"/>
            <p14:sldId id="550"/>
            <p14:sldId id="2076137852"/>
            <p14:sldId id="2076137866"/>
          </p14:sldIdLst>
        </p14:section>
        <p14:section name="Closing" id="{09340898-4B3A-4A28-A120-3426ECA2A396}">
          <p14:sldIdLst>
            <p14:sldId id="2076137849"/>
            <p14:sldId id="207613785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38207-0B1D-46DF-AB1C-08034A22948D}" v="50" dt="2022-05-24T20:17:35.8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71" autoAdjust="0"/>
  </p:normalViewPr>
  <p:slideViewPr>
    <p:cSldViewPr snapToGrid="0">
      <p:cViewPr varScale="1">
        <p:scale>
          <a:sx n="118" d="100"/>
          <a:sy n="118" d="100"/>
        </p:scale>
        <p:origin x="102" y="4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docChgLst>
    <pc:chgData name="eldert@eldert.net" userId="fbe95aa6-f670-4838-bac7-c94df5e74cff" providerId="ADAL" clId="{886E0C73-4981-42F9-A9B4-F477BC25F671}"/>
    <pc:docChg chg="undo redo custSel addSld modSld modSection">
      <pc:chgData name="eldert@eldert.net" userId="fbe95aa6-f670-4838-bac7-c94df5e74cff" providerId="ADAL" clId="{886E0C73-4981-42F9-A9B4-F477BC25F671}" dt="2022-02-24T00:50:52.848" v="1966" actId="20577"/>
      <pc:docMkLst>
        <pc:docMk/>
      </pc:docMkLst>
      <pc:sldChg chg="addSp delSp mod">
        <pc:chgData name="eldert@eldert.net" userId="fbe95aa6-f670-4838-bac7-c94df5e74cff" providerId="ADAL" clId="{886E0C73-4981-42F9-A9B4-F477BC25F671}" dt="2022-02-24T00:30:55.209" v="463" actId="22"/>
        <pc:sldMkLst>
          <pc:docMk/>
          <pc:sldMk cId="1165720735" sldId="2076137842"/>
        </pc:sldMkLst>
        <pc:picChg chg="add del">
          <ac:chgData name="eldert@eldert.net" userId="fbe95aa6-f670-4838-bac7-c94df5e74cff" providerId="ADAL" clId="{886E0C73-4981-42F9-A9B4-F477BC25F671}" dt="2022-02-24T00:30:55.209" v="463" actId="22"/>
          <ac:picMkLst>
            <pc:docMk/>
            <pc:sldMk cId="1165720735" sldId="2076137842"/>
            <ac:picMk id="3" creationId="{A7A24CE0-E944-45D9-83B0-268EDABD35D7}"/>
          </ac:picMkLst>
        </pc:picChg>
      </pc:sldChg>
      <pc:sldChg chg="addSp delSp modSp add mod delAnim modAnim modNotesTx">
        <pc:chgData name="eldert@eldert.net" userId="fbe95aa6-f670-4838-bac7-c94df5e74cff" providerId="ADAL" clId="{886E0C73-4981-42F9-A9B4-F477BC25F671}" dt="2022-02-24T00:50:52.848" v="1966" actId="20577"/>
        <pc:sldMkLst>
          <pc:docMk/>
          <pc:sldMk cId="1009422078" sldId="2076137864"/>
        </pc:sldMkLst>
        <pc:picChg chg="mod">
          <ac:chgData name="eldert@eldert.net" userId="fbe95aa6-f670-4838-bac7-c94df5e74cff" providerId="ADAL" clId="{886E0C73-4981-42F9-A9B4-F477BC25F671}" dt="2022-02-24T00:33:18.711" v="605" actId="1036"/>
          <ac:picMkLst>
            <pc:docMk/>
            <pc:sldMk cId="1009422078" sldId="2076137864"/>
            <ac:picMk id="5" creationId="{51470ABF-813B-41AA-AF02-2D3FC67B0025}"/>
          </ac:picMkLst>
        </pc:picChg>
        <pc:picChg chg="del">
          <ac:chgData name="eldert@eldert.net" userId="fbe95aa6-f670-4838-bac7-c94df5e74cff" providerId="ADAL" clId="{886E0C73-4981-42F9-A9B4-F477BC25F671}" dt="2022-02-22T00:48:17.872" v="15" actId="478"/>
          <ac:picMkLst>
            <pc:docMk/>
            <pc:sldMk cId="1009422078" sldId="2076137864"/>
            <ac:picMk id="6" creationId="{00A4790E-D9C8-4200-ABE4-4A02C1600D54}"/>
          </ac:picMkLst>
        </pc:picChg>
        <pc:picChg chg="del">
          <ac:chgData name="eldert@eldert.net" userId="fbe95aa6-f670-4838-bac7-c94df5e74cff" providerId="ADAL" clId="{886E0C73-4981-42F9-A9B4-F477BC25F671}" dt="2022-02-22T00:36:48.307" v="1" actId="478"/>
          <ac:picMkLst>
            <pc:docMk/>
            <pc:sldMk cId="1009422078" sldId="2076137864"/>
            <ac:picMk id="7" creationId="{946BC039-42E9-4255-A238-E47FA416808E}"/>
          </ac:picMkLst>
        </pc:picChg>
        <pc:picChg chg="mod">
          <ac:chgData name="eldert@eldert.net" userId="fbe95aa6-f670-4838-bac7-c94df5e74cff" providerId="ADAL" clId="{886E0C73-4981-42F9-A9B4-F477BC25F671}" dt="2022-02-24T00:33:18.711" v="605" actId="1036"/>
          <ac:picMkLst>
            <pc:docMk/>
            <pc:sldMk cId="1009422078" sldId="2076137864"/>
            <ac:picMk id="10" creationId="{6AA2E9C3-3F0A-40DA-BEC1-FC32DD9E408F}"/>
          </ac:picMkLst>
        </pc:picChg>
        <pc:picChg chg="add del mod ord">
          <ac:chgData name="eldert@eldert.net" userId="fbe95aa6-f670-4838-bac7-c94df5e74cff" providerId="ADAL" clId="{886E0C73-4981-42F9-A9B4-F477BC25F671}" dt="2022-02-22T00:51:14.400" v="50" actId="478"/>
          <ac:picMkLst>
            <pc:docMk/>
            <pc:sldMk cId="1009422078" sldId="2076137864"/>
            <ac:picMk id="16" creationId="{8C8A6554-23B6-4C77-BFB5-9168F6CFB74A}"/>
          </ac:picMkLst>
        </pc:picChg>
        <pc:picChg chg="add mod">
          <ac:chgData name="eldert@eldert.net" userId="fbe95aa6-f670-4838-bac7-c94df5e74cff" providerId="ADAL" clId="{886E0C73-4981-42F9-A9B4-F477BC25F671}" dt="2022-02-24T00:31:16.787" v="559" actId="1037"/>
          <ac:picMkLst>
            <pc:docMk/>
            <pc:sldMk cId="1009422078" sldId="2076137864"/>
            <ac:picMk id="22" creationId="{9AEDDF66-9AC0-45AA-967C-6EF66BB60D83}"/>
          </ac:picMkLst>
        </pc:picChg>
        <pc:picChg chg="add mod">
          <ac:chgData name="eldert@eldert.net" userId="fbe95aa6-f670-4838-bac7-c94df5e74cff" providerId="ADAL" clId="{886E0C73-4981-42F9-A9B4-F477BC25F671}" dt="2022-02-24T00:32:53.024" v="570" actId="1076"/>
          <ac:picMkLst>
            <pc:docMk/>
            <pc:sldMk cId="1009422078" sldId="2076137864"/>
            <ac:picMk id="23" creationId="{6C6B23D7-C09D-41C0-B62E-265951BCB2B9}"/>
          </ac:picMkLst>
        </pc:picChg>
        <pc:picChg chg="add del mod ord">
          <ac:chgData name="eldert@eldert.net" userId="fbe95aa6-f670-4838-bac7-c94df5e74cff" providerId="ADAL" clId="{886E0C73-4981-42F9-A9B4-F477BC25F671}" dt="2022-02-22T00:53:13.212" v="55" actId="478"/>
          <ac:picMkLst>
            <pc:docMk/>
            <pc:sldMk cId="1009422078" sldId="2076137864"/>
            <ac:picMk id="31" creationId="{AF5BCFD0-7674-4E8A-9DD0-2FFF3406A721}"/>
          </ac:picMkLst>
        </pc:picChg>
        <pc:picChg chg="add del mod">
          <ac:chgData name="eldert@eldert.net" userId="fbe95aa6-f670-4838-bac7-c94df5e74cff" providerId="ADAL" clId="{886E0C73-4981-42F9-A9B4-F477BC25F671}" dt="2022-02-24T00:22:25.225" v="135" actId="478"/>
          <ac:picMkLst>
            <pc:docMk/>
            <pc:sldMk cId="1009422078" sldId="2076137864"/>
            <ac:picMk id="35" creationId="{8D4A475E-B8A9-48FB-B387-28737C02A5D5}"/>
          </ac:picMkLst>
        </pc:picChg>
        <pc:picChg chg="add mod">
          <ac:chgData name="eldert@eldert.net" userId="fbe95aa6-f670-4838-bac7-c94df5e74cff" providerId="ADAL" clId="{886E0C73-4981-42F9-A9B4-F477BC25F671}" dt="2022-02-24T00:28:00.026" v="291" actId="1035"/>
          <ac:picMkLst>
            <pc:docMk/>
            <pc:sldMk cId="1009422078" sldId="2076137864"/>
            <ac:picMk id="42" creationId="{AD3E0520-D70F-4DF2-B292-618F1D10C2C0}"/>
          </ac:picMkLst>
        </pc:picChg>
        <pc:picChg chg="add del mod">
          <ac:chgData name="eldert@eldert.net" userId="fbe95aa6-f670-4838-bac7-c94df5e74cff" providerId="ADAL" clId="{886E0C73-4981-42F9-A9B4-F477BC25F671}" dt="2022-02-24T00:19:15.452" v="113" actId="21"/>
          <ac:picMkLst>
            <pc:docMk/>
            <pc:sldMk cId="1009422078" sldId="2076137864"/>
            <ac:picMk id="46" creationId="{B0515D20-E62B-44D0-934B-787D854418E0}"/>
          </ac:picMkLst>
        </pc:picChg>
        <pc:picChg chg="add del mod">
          <ac:chgData name="eldert@eldert.net" userId="fbe95aa6-f670-4838-bac7-c94df5e74cff" providerId="ADAL" clId="{886E0C73-4981-42F9-A9B4-F477BC25F671}" dt="2022-02-24T00:22:25.225" v="135" actId="478"/>
          <ac:picMkLst>
            <pc:docMk/>
            <pc:sldMk cId="1009422078" sldId="2076137864"/>
            <ac:picMk id="52" creationId="{7C7935E6-50D9-4D43-AFA3-8EAE790BEDBF}"/>
          </ac:picMkLst>
        </pc:picChg>
        <pc:picChg chg="add mod">
          <ac:chgData name="eldert@eldert.net" userId="fbe95aa6-f670-4838-bac7-c94df5e74cff" providerId="ADAL" clId="{886E0C73-4981-42F9-A9B4-F477BC25F671}" dt="2022-02-24T00:27:40.051" v="258" actId="1076"/>
          <ac:picMkLst>
            <pc:docMk/>
            <pc:sldMk cId="1009422078" sldId="2076137864"/>
            <ac:picMk id="61" creationId="{3FF3F565-4D5D-48E2-A7D9-F9DC764938C2}"/>
          </ac:picMkLst>
        </pc:picChg>
        <pc:picChg chg="add mod">
          <ac:chgData name="eldert@eldert.net" userId="fbe95aa6-f670-4838-bac7-c94df5e74cff" providerId="ADAL" clId="{886E0C73-4981-42F9-A9B4-F477BC25F671}" dt="2022-02-24T00:33:11.819" v="581" actId="1036"/>
          <ac:picMkLst>
            <pc:docMk/>
            <pc:sldMk cId="1009422078" sldId="2076137864"/>
            <ac:picMk id="73" creationId="{F21B548F-5E2B-4EA4-BFE2-47D400F0FC5A}"/>
          </ac:picMkLst>
        </pc:picChg>
        <pc:picChg chg="add mod">
          <ac:chgData name="eldert@eldert.net" userId="fbe95aa6-f670-4838-bac7-c94df5e74cff" providerId="ADAL" clId="{886E0C73-4981-42F9-A9B4-F477BC25F671}" dt="2022-02-24T00:33:18.711" v="605" actId="1036"/>
          <ac:picMkLst>
            <pc:docMk/>
            <pc:sldMk cId="1009422078" sldId="2076137864"/>
            <ac:picMk id="81" creationId="{9706F754-F3AC-4E3D-8CA6-5F8A2AC78A5E}"/>
          </ac:picMkLst>
        </pc:picChg>
        <pc:picChg chg="add del mod">
          <ac:chgData name="eldert@eldert.net" userId="fbe95aa6-f670-4838-bac7-c94df5e74cff" providerId="ADAL" clId="{886E0C73-4981-42F9-A9B4-F477BC25F671}" dt="2022-02-24T00:32:53.024" v="570" actId="1076"/>
          <ac:picMkLst>
            <pc:docMk/>
            <pc:sldMk cId="1009422078" sldId="2076137864"/>
            <ac:picMk id="106" creationId="{0F1F9FA2-1BDD-4AC5-8BB8-EE489640F136}"/>
          </ac:picMkLst>
        </pc:picChg>
        <pc:picChg chg="add mod">
          <ac:chgData name="eldert@eldert.net" userId="fbe95aa6-f670-4838-bac7-c94df5e74cff" providerId="ADAL" clId="{886E0C73-4981-42F9-A9B4-F477BC25F671}" dt="2022-02-24T00:32:19.451" v="561" actId="1076"/>
          <ac:picMkLst>
            <pc:docMk/>
            <pc:sldMk cId="1009422078" sldId="2076137864"/>
            <ac:picMk id="138" creationId="{1D8B30CF-4083-4C27-BD47-3693A4CBD88C}"/>
          </ac:picMkLst>
        </pc:picChg>
        <pc:picChg chg="add del mod">
          <ac:chgData name="eldert@eldert.net" userId="fbe95aa6-f670-4838-bac7-c94df5e74cff" providerId="ADAL" clId="{886E0C73-4981-42F9-A9B4-F477BC25F671}" dt="2022-02-24T00:30:59.419" v="465" actId="478"/>
          <ac:picMkLst>
            <pc:docMk/>
            <pc:sldMk cId="1009422078" sldId="2076137864"/>
            <ac:picMk id="1026" creationId="{91BB181F-945D-43F2-BF3D-A3E772883C84}"/>
          </ac:picMkLst>
        </pc:picChg>
        <pc:picChg chg="add del mod">
          <ac:chgData name="eldert@eldert.net" userId="fbe95aa6-f670-4838-bac7-c94df5e74cff" providerId="ADAL" clId="{886E0C73-4981-42F9-A9B4-F477BC25F671}" dt="2022-02-24T00:25:02.045" v="199" actId="21"/>
          <ac:picMkLst>
            <pc:docMk/>
            <pc:sldMk cId="1009422078" sldId="2076137864"/>
            <ac:picMk id="1038" creationId="{8CCEAF3F-B810-43BC-90D9-9B11DEB8A424}"/>
          </ac:picMkLst>
        </pc:picChg>
        <pc:picChg chg="add del mod">
          <ac:chgData name="eldert@eldert.net" userId="fbe95aa6-f670-4838-bac7-c94df5e74cff" providerId="ADAL" clId="{886E0C73-4981-42F9-A9B4-F477BC25F671}" dt="2022-02-24T00:19:38.061" v="117"/>
          <ac:picMkLst>
            <pc:docMk/>
            <pc:sldMk cId="1009422078" sldId="2076137864"/>
            <ac:picMk id="1040" creationId="{7BF92A4A-3B84-470F-90A1-0FF2C5A86DA0}"/>
          </ac:picMkLst>
        </pc:picChg>
        <pc:picChg chg="add mod">
          <ac:chgData name="eldert@eldert.net" userId="fbe95aa6-f670-4838-bac7-c94df5e74cff" providerId="ADAL" clId="{886E0C73-4981-42F9-A9B4-F477BC25F671}" dt="2022-02-24T00:33:18.711" v="605" actId="1036"/>
          <ac:picMkLst>
            <pc:docMk/>
            <pc:sldMk cId="1009422078" sldId="2076137864"/>
            <ac:picMk id="1042" creationId="{ED772C90-4B2C-4A55-8FD6-7BC867BC5E40}"/>
          </ac:picMkLst>
        </pc:picChg>
        <pc:picChg chg="add del mod">
          <ac:chgData name="eldert@eldert.net" userId="fbe95aa6-f670-4838-bac7-c94df5e74cff" providerId="ADAL" clId="{886E0C73-4981-42F9-A9B4-F477BC25F671}" dt="2022-02-24T00:30:43.196" v="461" actId="478"/>
          <ac:picMkLst>
            <pc:docMk/>
            <pc:sldMk cId="1009422078" sldId="2076137864"/>
            <ac:picMk id="1073" creationId="{8D826273-0A26-47D9-B672-E6AD4A821D48}"/>
          </ac:picMkLst>
        </pc:picChg>
        <pc:picChg chg="add mod">
          <ac:chgData name="eldert@eldert.net" userId="fbe95aa6-f670-4838-bac7-c94df5e74cff" providerId="ADAL" clId="{886E0C73-4981-42F9-A9B4-F477BC25F671}" dt="2022-02-24T00:31:16.787" v="559" actId="1037"/>
          <ac:picMkLst>
            <pc:docMk/>
            <pc:sldMk cId="1009422078" sldId="2076137864"/>
            <ac:picMk id="1075" creationId="{5AEE390B-6AC6-4DE3-A6BB-51287BC0571F}"/>
          </ac:picMkLst>
        </pc:picChg>
        <pc:picChg chg="add mod">
          <ac:chgData name="eldert@eldert.net" userId="fbe95aa6-f670-4838-bac7-c94df5e74cff" providerId="ADAL" clId="{886E0C73-4981-42F9-A9B4-F477BC25F671}" dt="2022-02-24T00:31:16.787" v="559" actId="1037"/>
          <ac:picMkLst>
            <pc:docMk/>
            <pc:sldMk cId="1009422078" sldId="2076137864"/>
            <ac:picMk id="1077" creationId="{C965C25B-C906-47D2-8666-BDAFAFC9E750}"/>
          </ac:picMkLst>
        </pc:picChg>
        <pc:cxnChg chg="mod">
          <ac:chgData name="eldert@eldert.net" userId="fbe95aa6-f670-4838-bac7-c94df5e74cff" providerId="ADAL" clId="{886E0C73-4981-42F9-A9B4-F477BC25F671}" dt="2022-02-24T00:33:18.711" v="605" actId="1036"/>
          <ac:cxnSpMkLst>
            <pc:docMk/>
            <pc:sldMk cId="1009422078" sldId="2076137864"/>
            <ac:cxnSpMk id="8" creationId="{49729635-0FBA-495E-8021-30E14E73EA14}"/>
          </ac:cxnSpMkLst>
        </pc:cxnChg>
        <pc:cxnChg chg="mod">
          <ac:chgData name="eldert@eldert.net" userId="fbe95aa6-f670-4838-bac7-c94df5e74cff" providerId="ADAL" clId="{886E0C73-4981-42F9-A9B4-F477BC25F671}" dt="2022-02-24T00:33:18.711" v="605" actId="1036"/>
          <ac:cxnSpMkLst>
            <pc:docMk/>
            <pc:sldMk cId="1009422078" sldId="2076137864"/>
            <ac:cxnSpMk id="9" creationId="{CB93F5AA-EECE-40E4-84E5-D11EFD3E83F4}"/>
          </ac:cxnSpMkLst>
        </pc:cxnChg>
        <pc:cxnChg chg="mod">
          <ac:chgData name="eldert@eldert.net" userId="fbe95aa6-f670-4838-bac7-c94df5e74cff" providerId="ADAL" clId="{886E0C73-4981-42F9-A9B4-F477BC25F671}" dt="2022-02-24T00:33:18.711" v="605" actId="1036"/>
          <ac:cxnSpMkLst>
            <pc:docMk/>
            <pc:sldMk cId="1009422078" sldId="2076137864"/>
            <ac:cxnSpMk id="11" creationId="{2C1A158A-ECBA-41CD-9835-7813BC6A6F05}"/>
          </ac:cxnSpMkLst>
        </pc:cxnChg>
        <pc:cxnChg chg="add del mod">
          <ac:chgData name="eldert@eldert.net" userId="fbe95aa6-f670-4838-bac7-c94df5e74cff" providerId="ADAL" clId="{886E0C73-4981-42F9-A9B4-F477BC25F671}" dt="2022-02-24T00:22:08.865" v="133" actId="478"/>
          <ac:cxnSpMkLst>
            <pc:docMk/>
            <pc:sldMk cId="1009422078" sldId="2076137864"/>
            <ac:cxnSpMk id="24" creationId="{189254AA-E884-4040-881F-55863E949BE5}"/>
          </ac:cxnSpMkLst>
        </pc:cxnChg>
        <pc:cxnChg chg="add mod">
          <ac:chgData name="eldert@eldert.net" userId="fbe95aa6-f670-4838-bac7-c94df5e74cff" providerId="ADAL" clId="{886E0C73-4981-42F9-A9B4-F477BC25F671}" dt="2022-02-24T00:31:16.787" v="559" actId="1037"/>
          <ac:cxnSpMkLst>
            <pc:docMk/>
            <pc:sldMk cId="1009422078" sldId="2076137864"/>
            <ac:cxnSpMk id="25" creationId="{4B6D8D60-3DF2-4928-B4D4-A3AF118F3014}"/>
          </ac:cxnSpMkLst>
        </pc:cxnChg>
        <pc:cxnChg chg="add del mod">
          <ac:chgData name="eldert@eldert.net" userId="fbe95aa6-f670-4838-bac7-c94df5e74cff" providerId="ADAL" clId="{886E0C73-4981-42F9-A9B4-F477BC25F671}" dt="2022-02-24T00:22:25.225" v="135" actId="478"/>
          <ac:cxnSpMkLst>
            <pc:docMk/>
            <pc:sldMk cId="1009422078" sldId="2076137864"/>
            <ac:cxnSpMk id="37" creationId="{1FF39D00-605D-4F52-983D-0E018202468C}"/>
          </ac:cxnSpMkLst>
        </pc:cxnChg>
        <pc:cxnChg chg="add del mod">
          <ac:chgData name="eldert@eldert.net" userId="fbe95aa6-f670-4838-bac7-c94df5e74cff" providerId="ADAL" clId="{886E0C73-4981-42F9-A9B4-F477BC25F671}" dt="2022-02-24T00:22:25.225" v="135" actId="478"/>
          <ac:cxnSpMkLst>
            <pc:docMk/>
            <pc:sldMk cId="1009422078" sldId="2076137864"/>
            <ac:cxnSpMk id="43" creationId="{9A394600-83B8-467B-8603-68E8E23090F5}"/>
          </ac:cxnSpMkLst>
        </pc:cxnChg>
        <pc:cxnChg chg="add del mod">
          <ac:chgData name="eldert@eldert.net" userId="fbe95aa6-f670-4838-bac7-c94df5e74cff" providerId="ADAL" clId="{886E0C73-4981-42F9-A9B4-F477BC25F671}" dt="2022-02-24T00:22:25.225" v="135" actId="478"/>
          <ac:cxnSpMkLst>
            <pc:docMk/>
            <pc:sldMk cId="1009422078" sldId="2076137864"/>
            <ac:cxnSpMk id="58" creationId="{5C17126B-58E4-4309-B20D-350FA48D15A3}"/>
          </ac:cxnSpMkLst>
        </pc:cxnChg>
        <pc:cxnChg chg="add del mod">
          <ac:chgData name="eldert@eldert.net" userId="fbe95aa6-f670-4838-bac7-c94df5e74cff" providerId="ADAL" clId="{886E0C73-4981-42F9-A9B4-F477BC25F671}" dt="2022-02-22T01:02:19.868" v="103" actId="478"/>
          <ac:cxnSpMkLst>
            <pc:docMk/>
            <pc:sldMk cId="1009422078" sldId="2076137864"/>
            <ac:cxnSpMk id="62" creationId="{E762B05C-DEEB-441A-B60E-87423579E02B}"/>
          </ac:cxnSpMkLst>
        </pc:cxnChg>
        <pc:cxnChg chg="add del mod">
          <ac:chgData name="eldert@eldert.net" userId="fbe95aa6-f670-4838-bac7-c94df5e74cff" providerId="ADAL" clId="{886E0C73-4981-42F9-A9B4-F477BC25F671}" dt="2022-02-24T00:32:26.609" v="563" actId="478"/>
          <ac:cxnSpMkLst>
            <pc:docMk/>
            <pc:sldMk cId="1009422078" sldId="2076137864"/>
            <ac:cxnSpMk id="65" creationId="{F6D6408C-16A4-4CAE-A8A8-3D208EFD8B4E}"/>
          </ac:cxnSpMkLst>
        </pc:cxnChg>
        <pc:cxnChg chg="add del mod">
          <ac:chgData name="eldert@eldert.net" userId="fbe95aa6-f670-4838-bac7-c94df5e74cff" providerId="ADAL" clId="{886E0C73-4981-42F9-A9B4-F477BC25F671}" dt="2022-02-24T00:32:24.099" v="562" actId="478"/>
          <ac:cxnSpMkLst>
            <pc:docMk/>
            <pc:sldMk cId="1009422078" sldId="2076137864"/>
            <ac:cxnSpMk id="66" creationId="{C72E1E81-354E-41F6-96AD-1DBC614F535E}"/>
          </ac:cxnSpMkLst>
        </pc:cxnChg>
        <pc:cxnChg chg="add del mod">
          <ac:chgData name="eldert@eldert.net" userId="fbe95aa6-f670-4838-bac7-c94df5e74cff" providerId="ADAL" clId="{886E0C73-4981-42F9-A9B4-F477BC25F671}" dt="2022-02-24T00:32:54.439" v="571" actId="478"/>
          <ac:cxnSpMkLst>
            <pc:docMk/>
            <pc:sldMk cId="1009422078" sldId="2076137864"/>
            <ac:cxnSpMk id="71" creationId="{95921A7F-E3E4-4FEA-A3E4-AC1E4F3F82E0}"/>
          </ac:cxnSpMkLst>
        </pc:cxnChg>
        <pc:cxnChg chg="add mod">
          <ac:chgData name="eldert@eldert.net" userId="fbe95aa6-f670-4838-bac7-c94df5e74cff" providerId="ADAL" clId="{886E0C73-4981-42F9-A9B4-F477BC25F671}" dt="2022-02-24T00:33:34.655" v="607" actId="693"/>
          <ac:cxnSpMkLst>
            <pc:docMk/>
            <pc:sldMk cId="1009422078" sldId="2076137864"/>
            <ac:cxnSpMk id="86" creationId="{5907696A-5E3D-4726-907D-85EAC967A3D3}"/>
          </ac:cxnSpMkLst>
        </pc:cxnChg>
        <pc:cxnChg chg="add mod">
          <ac:chgData name="eldert@eldert.net" userId="fbe95aa6-f670-4838-bac7-c94df5e74cff" providerId="ADAL" clId="{886E0C73-4981-42F9-A9B4-F477BC25F671}" dt="2022-02-24T00:33:34.655" v="607" actId="693"/>
          <ac:cxnSpMkLst>
            <pc:docMk/>
            <pc:sldMk cId="1009422078" sldId="2076137864"/>
            <ac:cxnSpMk id="94" creationId="{06999255-883A-4148-A43C-EB9EC38BB2C3}"/>
          </ac:cxnSpMkLst>
        </pc:cxnChg>
        <pc:cxnChg chg="add mod">
          <ac:chgData name="eldert@eldert.net" userId="fbe95aa6-f670-4838-bac7-c94df5e74cff" providerId="ADAL" clId="{886E0C73-4981-42F9-A9B4-F477BC25F671}" dt="2022-02-24T00:44:23.669" v="1361" actId="693"/>
          <ac:cxnSpMkLst>
            <pc:docMk/>
            <pc:sldMk cId="1009422078" sldId="2076137864"/>
            <ac:cxnSpMk id="99" creationId="{C59BA498-B3A3-483A-8ED8-65CB2456E402}"/>
          </ac:cxnSpMkLst>
        </pc:cxnChg>
        <pc:cxnChg chg="add del mod">
          <ac:chgData name="eldert@eldert.net" userId="fbe95aa6-f670-4838-bac7-c94df5e74cff" providerId="ADAL" clId="{886E0C73-4981-42F9-A9B4-F477BC25F671}" dt="2022-02-24T00:32:53.024" v="570" actId="1076"/>
          <ac:cxnSpMkLst>
            <pc:docMk/>
            <pc:sldMk cId="1009422078" sldId="2076137864"/>
            <ac:cxnSpMk id="111" creationId="{656999C3-B719-4259-8B9F-4549E0C0B37E}"/>
          </ac:cxnSpMkLst>
        </pc:cxnChg>
        <pc:cxnChg chg="add mod">
          <ac:chgData name="eldert@eldert.net" userId="fbe95aa6-f670-4838-bac7-c94df5e74cff" providerId="ADAL" clId="{886E0C73-4981-42F9-A9B4-F477BC25F671}" dt="2022-02-24T00:31:16.787" v="559" actId="1037"/>
          <ac:cxnSpMkLst>
            <pc:docMk/>
            <pc:sldMk cId="1009422078" sldId="2076137864"/>
            <ac:cxnSpMk id="129" creationId="{3FB2C7FC-2481-4EB8-B160-371AE6B2CCB8}"/>
          </ac:cxnSpMkLst>
        </pc:cxnChg>
        <pc:cxnChg chg="add del mod">
          <ac:chgData name="eldert@eldert.net" userId="fbe95aa6-f670-4838-bac7-c94df5e74cff" providerId="ADAL" clId="{886E0C73-4981-42F9-A9B4-F477BC25F671}" dt="2022-02-22T01:02:05.240" v="100" actId="11529"/>
          <ac:cxnSpMkLst>
            <pc:docMk/>
            <pc:sldMk cId="1009422078" sldId="2076137864"/>
            <ac:cxnSpMk id="1025" creationId="{843D2116-1031-4CA3-8A72-CAE306960280}"/>
          </ac:cxnSpMkLst>
        </pc:cxnChg>
        <pc:cxnChg chg="add del mod">
          <ac:chgData name="eldert@eldert.net" userId="fbe95aa6-f670-4838-bac7-c94df5e74cff" providerId="ADAL" clId="{886E0C73-4981-42F9-A9B4-F477BC25F671}" dt="2022-02-24T00:27:32.900" v="257" actId="478"/>
          <ac:cxnSpMkLst>
            <pc:docMk/>
            <pc:sldMk cId="1009422078" sldId="2076137864"/>
            <ac:cxnSpMk id="1028" creationId="{7F62EF59-F5F4-47CF-9618-0085FCC908F7}"/>
          </ac:cxnSpMkLst>
        </pc:cxnChg>
        <pc:cxnChg chg="add del mod">
          <ac:chgData name="eldert@eldert.net" userId="fbe95aa6-f670-4838-bac7-c94df5e74cff" providerId="ADAL" clId="{886E0C73-4981-42F9-A9B4-F477BC25F671}" dt="2022-02-24T00:25:01.451" v="181" actId="478"/>
          <ac:cxnSpMkLst>
            <pc:docMk/>
            <pc:sldMk cId="1009422078" sldId="2076137864"/>
            <ac:cxnSpMk id="1033" creationId="{A17569C5-E92A-41C9-BCA3-23FBA06022B5}"/>
          </ac:cxnSpMkLst>
        </pc:cxnChg>
        <pc:cxnChg chg="add mod">
          <ac:chgData name="eldert@eldert.net" userId="fbe95aa6-f670-4838-bac7-c94df5e74cff" providerId="ADAL" clId="{886E0C73-4981-42F9-A9B4-F477BC25F671}" dt="2022-02-24T00:33:18.711" v="605" actId="1036"/>
          <ac:cxnSpMkLst>
            <pc:docMk/>
            <pc:sldMk cId="1009422078" sldId="2076137864"/>
            <ac:cxnSpMk id="1046" creationId="{7260B951-BC63-4310-B187-38EDCAF9B659}"/>
          </ac:cxnSpMkLst>
        </pc:cxnChg>
        <pc:cxnChg chg="add del mod">
          <ac:chgData name="eldert@eldert.net" userId="fbe95aa6-f670-4838-bac7-c94df5e74cff" providerId="ADAL" clId="{886E0C73-4981-42F9-A9B4-F477BC25F671}" dt="2022-02-24T00:33:18.711" v="605" actId="1036"/>
          <ac:cxnSpMkLst>
            <pc:docMk/>
            <pc:sldMk cId="1009422078" sldId="2076137864"/>
            <ac:cxnSpMk id="1063" creationId="{64ADFB79-ECF0-41B8-AAF9-027F7084B93C}"/>
          </ac:cxnSpMkLst>
        </pc:cxnChg>
        <pc:cxnChg chg="add del mod">
          <ac:chgData name="eldert@eldert.net" userId="fbe95aa6-f670-4838-bac7-c94df5e74cff" providerId="ADAL" clId="{886E0C73-4981-42F9-A9B4-F477BC25F671}" dt="2022-02-24T00:25:01.915" v="195" actId="478"/>
          <ac:cxnSpMkLst>
            <pc:docMk/>
            <pc:sldMk cId="1009422078" sldId="2076137864"/>
            <ac:cxnSpMk id="1068" creationId="{4879E76B-2D9A-496C-A98E-453989C27FD8}"/>
          </ac:cxnSpMkLst>
        </pc:cxnChg>
        <pc:cxnChg chg="add del mod">
          <ac:chgData name="eldert@eldert.net" userId="fbe95aa6-f670-4838-bac7-c94df5e74cff" providerId="ADAL" clId="{886E0C73-4981-42F9-A9B4-F477BC25F671}" dt="2022-02-24T00:29:15.875" v="312" actId="478"/>
          <ac:cxnSpMkLst>
            <pc:docMk/>
            <pc:sldMk cId="1009422078" sldId="2076137864"/>
            <ac:cxnSpMk id="1071" creationId="{D4CB3A7D-F5AD-4AEB-B1FF-179FDE1FFE66}"/>
          </ac:cxnSpMkLst>
        </pc:cxnChg>
        <pc:cxnChg chg="add del mod">
          <ac:chgData name="eldert@eldert.net" userId="fbe95aa6-f670-4838-bac7-c94df5e74cff" providerId="ADAL" clId="{886E0C73-4981-42F9-A9B4-F477BC25F671}" dt="2022-02-24T00:31:16.787" v="559" actId="1037"/>
          <ac:cxnSpMkLst>
            <pc:docMk/>
            <pc:sldMk cId="1009422078" sldId="2076137864"/>
            <ac:cxnSpMk id="1084" creationId="{94D72850-CD43-4035-AC22-15B60485C11C}"/>
          </ac:cxnSpMkLst>
        </pc:cxnChg>
        <pc:cxnChg chg="add del mod">
          <ac:chgData name="eldert@eldert.net" userId="fbe95aa6-f670-4838-bac7-c94df5e74cff" providerId="ADAL" clId="{886E0C73-4981-42F9-A9B4-F477BC25F671}" dt="2022-02-24T00:31:16.787" v="559" actId="1037"/>
          <ac:cxnSpMkLst>
            <pc:docMk/>
            <pc:sldMk cId="1009422078" sldId="2076137864"/>
            <ac:cxnSpMk id="1085" creationId="{E58235C5-A746-4DBC-88BD-83187A26F730}"/>
          </ac:cxnSpMkLst>
        </pc:cxnChg>
      </pc:sldChg>
    </pc:docChg>
  </pc:docChgLst>
  <pc:docChgLst>
    <pc:chgData name="eldert@eldert.net" userId="fbe95aa6-f670-4838-bac7-c94df5e74cff" providerId="ADAL" clId="{63838207-0B1D-46DF-AB1C-08034A22948D}"/>
    <pc:docChg chg="undo custSel addSld delSld modSld modSection">
      <pc:chgData name="eldert@eldert.net" userId="fbe95aa6-f670-4838-bac7-c94df5e74cff" providerId="ADAL" clId="{63838207-0B1D-46DF-AB1C-08034A22948D}" dt="2022-05-26T20:17:48.893" v="72" actId="20577"/>
      <pc:docMkLst>
        <pc:docMk/>
      </pc:docMkLst>
      <pc:sldChg chg="del">
        <pc:chgData name="eldert@eldert.net" userId="fbe95aa6-f670-4838-bac7-c94df5e74cff" providerId="ADAL" clId="{63838207-0B1D-46DF-AB1C-08034A22948D}" dt="2022-05-24T19:27:44.011" v="1" actId="47"/>
        <pc:sldMkLst>
          <pc:docMk/>
          <pc:sldMk cId="647604765" sldId="269"/>
        </pc:sldMkLst>
      </pc:sldChg>
      <pc:sldChg chg="mod modShow">
        <pc:chgData name="eldert@eldert.net" userId="fbe95aa6-f670-4838-bac7-c94df5e74cff" providerId="ADAL" clId="{63838207-0B1D-46DF-AB1C-08034A22948D}" dt="2022-05-24T19:29:54.752" v="9" actId="729"/>
        <pc:sldMkLst>
          <pc:docMk/>
          <pc:sldMk cId="1165720735" sldId="2076137842"/>
        </pc:sldMkLst>
      </pc:sldChg>
      <pc:sldChg chg="mod modShow">
        <pc:chgData name="eldert@eldert.net" userId="fbe95aa6-f670-4838-bac7-c94df5e74cff" providerId="ADAL" clId="{63838207-0B1D-46DF-AB1C-08034A22948D}" dt="2022-05-24T19:29:58.681" v="10" actId="729"/>
        <pc:sldMkLst>
          <pc:docMk/>
          <pc:sldMk cId="3333233687" sldId="2076137852"/>
        </pc:sldMkLst>
      </pc:sldChg>
      <pc:sldChg chg="addSp delSp modSp mod addAnim delAnim modAnim">
        <pc:chgData name="eldert@eldert.net" userId="fbe95aa6-f670-4838-bac7-c94df5e74cff" providerId="ADAL" clId="{63838207-0B1D-46DF-AB1C-08034A22948D}" dt="2022-05-24T20:14:30.417" v="49" actId="166"/>
        <pc:sldMkLst>
          <pc:docMk/>
          <pc:sldMk cId="471760590" sldId="2076137861"/>
        </pc:sldMkLst>
        <pc:graphicFrameChg chg="mod">
          <ac:chgData name="eldert@eldert.net" userId="fbe95aa6-f670-4838-bac7-c94df5e74cff" providerId="ADAL" clId="{63838207-0B1D-46DF-AB1C-08034A22948D}" dt="2022-05-24T20:14:21.639" v="48" actId="2085"/>
          <ac:graphicFrameMkLst>
            <pc:docMk/>
            <pc:sldMk cId="471760590" sldId="2076137861"/>
            <ac:graphicFrameMk id="4" creationId="{F552CC54-4BBB-40F9-B2D8-8C73618361C6}"/>
          </ac:graphicFrameMkLst>
        </pc:graphicFrameChg>
        <pc:picChg chg="add del ord">
          <ac:chgData name="eldert@eldert.net" userId="fbe95aa6-f670-4838-bac7-c94df5e74cff" providerId="ADAL" clId="{63838207-0B1D-46DF-AB1C-08034A22948D}" dt="2022-05-24T20:14:30.417" v="49" actId="166"/>
          <ac:picMkLst>
            <pc:docMk/>
            <pc:sldMk cId="471760590" sldId="2076137861"/>
            <ac:picMk id="6" creationId="{6425E9DB-256A-429F-A781-3CEBC5C0A2D6}"/>
          </ac:picMkLst>
        </pc:picChg>
      </pc:sldChg>
      <pc:sldChg chg="delSp modSp del mod delAnim">
        <pc:chgData name="eldert@eldert.net" userId="fbe95aa6-f670-4838-bac7-c94df5e74cff" providerId="ADAL" clId="{63838207-0B1D-46DF-AB1C-08034A22948D}" dt="2022-05-24T20:16:44.179" v="63" actId="47"/>
        <pc:sldMkLst>
          <pc:docMk/>
          <pc:sldMk cId="1009422078" sldId="2076137864"/>
        </pc:sldMkLst>
        <pc:picChg chg="del">
          <ac:chgData name="eldert@eldert.net" userId="fbe95aa6-f670-4838-bac7-c94df5e74cff" providerId="ADAL" clId="{63838207-0B1D-46DF-AB1C-08034A22948D}" dt="2022-05-24T19:29:34.076" v="6" actId="478"/>
          <ac:picMkLst>
            <pc:docMk/>
            <pc:sldMk cId="1009422078" sldId="2076137864"/>
            <ac:picMk id="23" creationId="{6C6B23D7-C09D-41C0-B62E-265951BCB2B9}"/>
          </ac:picMkLst>
        </pc:picChg>
        <pc:picChg chg="del">
          <ac:chgData name="eldert@eldert.net" userId="fbe95aa6-f670-4838-bac7-c94df5e74cff" providerId="ADAL" clId="{63838207-0B1D-46DF-AB1C-08034A22948D}" dt="2022-05-24T19:29:35.569" v="8" actId="478"/>
          <ac:picMkLst>
            <pc:docMk/>
            <pc:sldMk cId="1009422078" sldId="2076137864"/>
            <ac:picMk id="73" creationId="{F21B548F-5E2B-4EA4-BFE2-47D400F0FC5A}"/>
          </ac:picMkLst>
        </pc:picChg>
        <pc:picChg chg="del">
          <ac:chgData name="eldert@eldert.net" userId="fbe95aa6-f670-4838-bac7-c94df5e74cff" providerId="ADAL" clId="{63838207-0B1D-46DF-AB1C-08034A22948D}" dt="2022-05-24T19:29:32.245" v="4" actId="478"/>
          <ac:picMkLst>
            <pc:docMk/>
            <pc:sldMk cId="1009422078" sldId="2076137864"/>
            <ac:picMk id="106" creationId="{0F1F9FA2-1BDD-4AC5-8BB8-EE489640F136}"/>
          </ac:picMkLst>
        </pc:picChg>
        <pc:cxnChg chg="del mod">
          <ac:chgData name="eldert@eldert.net" userId="fbe95aa6-f670-4838-bac7-c94df5e74cff" providerId="ADAL" clId="{63838207-0B1D-46DF-AB1C-08034A22948D}" dt="2022-05-24T19:29:34.704" v="7" actId="478"/>
          <ac:cxnSpMkLst>
            <pc:docMk/>
            <pc:sldMk cId="1009422078" sldId="2076137864"/>
            <ac:cxnSpMk id="94" creationId="{06999255-883A-4148-A43C-EB9EC38BB2C3}"/>
          </ac:cxnSpMkLst>
        </pc:cxnChg>
        <pc:cxnChg chg="del mod">
          <ac:chgData name="eldert@eldert.net" userId="fbe95aa6-f670-4838-bac7-c94df5e74cff" providerId="ADAL" clId="{63838207-0B1D-46DF-AB1C-08034A22948D}" dt="2022-05-24T19:29:33.476" v="5" actId="478"/>
          <ac:cxnSpMkLst>
            <pc:docMk/>
            <pc:sldMk cId="1009422078" sldId="2076137864"/>
            <ac:cxnSpMk id="111" creationId="{656999C3-B719-4259-8B9F-4549E0C0B37E}"/>
          </ac:cxnSpMkLst>
        </pc:cxnChg>
        <pc:cxnChg chg="del mod">
          <ac:chgData name="eldert@eldert.net" userId="fbe95aa6-f670-4838-bac7-c94df5e74cff" providerId="ADAL" clId="{63838207-0B1D-46DF-AB1C-08034A22948D}" dt="2022-05-24T19:29:30.976" v="3" actId="478"/>
          <ac:cxnSpMkLst>
            <pc:docMk/>
            <pc:sldMk cId="1009422078" sldId="2076137864"/>
            <ac:cxnSpMk id="1063" creationId="{64ADFB79-ECF0-41B8-AAF9-027F7084B93C}"/>
          </ac:cxnSpMkLst>
        </pc:cxnChg>
      </pc:sldChg>
      <pc:sldChg chg="add">
        <pc:chgData name="eldert@eldert.net" userId="fbe95aa6-f670-4838-bac7-c94df5e74cff" providerId="ADAL" clId="{63838207-0B1D-46DF-AB1C-08034A22948D}" dt="2022-05-24T19:27:38.525" v="0"/>
        <pc:sldMkLst>
          <pc:docMk/>
          <pc:sldMk cId="3729059817" sldId="2076137865"/>
        </pc:sldMkLst>
      </pc:sldChg>
      <pc:sldChg chg="add modAnim">
        <pc:chgData name="eldert@eldert.net" userId="fbe95aa6-f670-4838-bac7-c94df5e74cff" providerId="ADAL" clId="{63838207-0B1D-46DF-AB1C-08034A22948D}" dt="2022-05-24T20:17:04.913" v="65"/>
        <pc:sldMkLst>
          <pc:docMk/>
          <pc:sldMk cId="134808078" sldId="2076137866"/>
        </pc:sldMkLst>
      </pc:sldChg>
      <pc:sldChg chg="delSp modSp add mod delAnim modAnim modNotesTx">
        <pc:chgData name="eldert@eldert.net" userId="fbe95aa6-f670-4838-bac7-c94df5e74cff" providerId="ADAL" clId="{63838207-0B1D-46DF-AB1C-08034A22948D}" dt="2022-05-26T20:17:48.893" v="72" actId="20577"/>
        <pc:sldMkLst>
          <pc:docMk/>
          <pc:sldMk cId="892158310" sldId="2076137867"/>
        </pc:sldMkLst>
        <pc:picChg chg="del">
          <ac:chgData name="eldert@eldert.net" userId="fbe95aa6-f670-4838-bac7-c94df5e74cff" providerId="ADAL" clId="{63838207-0B1D-46DF-AB1C-08034A22948D}" dt="2022-05-24T20:16:52.171" v="64" actId="478"/>
          <ac:picMkLst>
            <pc:docMk/>
            <pc:sldMk cId="892158310" sldId="2076137867"/>
            <ac:picMk id="23" creationId="{6C6B23D7-C09D-41C0-B62E-265951BCB2B9}"/>
          </ac:picMkLst>
        </pc:picChg>
        <pc:picChg chg="del">
          <ac:chgData name="eldert@eldert.net" userId="fbe95aa6-f670-4838-bac7-c94df5e74cff" providerId="ADAL" clId="{63838207-0B1D-46DF-AB1C-08034A22948D}" dt="2022-05-24T20:16:52.171" v="64" actId="478"/>
          <ac:picMkLst>
            <pc:docMk/>
            <pc:sldMk cId="892158310" sldId="2076137867"/>
            <ac:picMk id="73" creationId="{F21B548F-5E2B-4EA4-BFE2-47D400F0FC5A}"/>
          </ac:picMkLst>
        </pc:picChg>
        <pc:picChg chg="del">
          <ac:chgData name="eldert@eldert.net" userId="fbe95aa6-f670-4838-bac7-c94df5e74cff" providerId="ADAL" clId="{63838207-0B1D-46DF-AB1C-08034A22948D}" dt="2022-05-24T20:16:52.171" v="64" actId="478"/>
          <ac:picMkLst>
            <pc:docMk/>
            <pc:sldMk cId="892158310" sldId="2076137867"/>
            <ac:picMk id="106" creationId="{0F1F9FA2-1BDD-4AC5-8BB8-EE489640F136}"/>
          </ac:picMkLst>
        </pc:picChg>
        <pc:cxnChg chg="del mod">
          <ac:chgData name="eldert@eldert.net" userId="fbe95aa6-f670-4838-bac7-c94df5e74cff" providerId="ADAL" clId="{63838207-0B1D-46DF-AB1C-08034A22948D}" dt="2022-05-24T20:16:52.171" v="64" actId="478"/>
          <ac:cxnSpMkLst>
            <pc:docMk/>
            <pc:sldMk cId="892158310" sldId="2076137867"/>
            <ac:cxnSpMk id="94" creationId="{06999255-883A-4148-A43C-EB9EC38BB2C3}"/>
          </ac:cxnSpMkLst>
        </pc:cxnChg>
        <pc:cxnChg chg="del mod">
          <ac:chgData name="eldert@eldert.net" userId="fbe95aa6-f670-4838-bac7-c94df5e74cff" providerId="ADAL" clId="{63838207-0B1D-46DF-AB1C-08034A22948D}" dt="2022-05-24T20:16:52.171" v="64" actId="478"/>
          <ac:cxnSpMkLst>
            <pc:docMk/>
            <pc:sldMk cId="892158310" sldId="2076137867"/>
            <ac:cxnSpMk id="111" creationId="{656999C3-B719-4259-8B9F-4549E0C0B37E}"/>
          </ac:cxnSpMkLst>
        </pc:cxnChg>
        <pc:cxnChg chg="del mod">
          <ac:chgData name="eldert@eldert.net" userId="fbe95aa6-f670-4838-bac7-c94df5e74cff" providerId="ADAL" clId="{63838207-0B1D-46DF-AB1C-08034A22948D}" dt="2022-05-24T20:16:52.171" v="64" actId="478"/>
          <ac:cxnSpMkLst>
            <pc:docMk/>
            <pc:sldMk cId="892158310" sldId="2076137867"/>
            <ac:cxnSpMk id="1063" creationId="{64ADFB79-ECF0-41B8-AAF9-027F7084B93C}"/>
          </ac:cxnSpMkLst>
        </pc:cxnChg>
      </pc:sld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1DAB30B2-D17C-4A86-93F7-225687C74913}"/>
    <pc:docChg chg="undo redo custSel addSld delSld modSld modMainMaster addSection delSection modSection">
      <pc:chgData name="Eldert Grootenboer" userId="3fe8758b2c2b58d2" providerId="LiveId" clId="{1DAB30B2-D17C-4A86-93F7-225687C74913}" dt="2022-01-12T20:34:06.154" v="407" actId="404"/>
      <pc:docMkLst>
        <pc:docMk/>
      </pc:docMkLst>
      <pc:sldChg chg="add del">
        <pc:chgData name="Eldert Grootenboer" userId="3fe8758b2c2b58d2" providerId="LiveId" clId="{1DAB30B2-D17C-4A86-93F7-225687C74913}" dt="2021-09-22T09:18:23.572" v="16" actId="47"/>
        <pc:sldMkLst>
          <pc:docMk/>
          <pc:sldMk cId="940069312" sldId="265"/>
        </pc:sldMkLst>
      </pc:sldChg>
      <pc:sldChg chg="modSp add mod addAnim delAnim modAnim modNotesTx">
        <pc:chgData name="Eldert Grootenboer" userId="3fe8758b2c2b58d2" providerId="LiveId" clId="{1DAB30B2-D17C-4A86-93F7-225687C74913}" dt="2022-01-12T20:27:18.040" v="405" actId="12"/>
        <pc:sldMkLst>
          <pc:docMk/>
          <pc:sldMk cId="647604765" sldId="269"/>
        </pc:sldMkLst>
        <pc:spChg chg="mod">
          <ac:chgData name="Eldert Grootenboer" userId="3fe8758b2c2b58d2" providerId="LiveId" clId="{1DAB30B2-D17C-4A86-93F7-225687C74913}" dt="2022-01-11T19:39:41.519" v="341"/>
          <ac:spMkLst>
            <pc:docMk/>
            <pc:sldMk cId="647604765" sldId="269"/>
            <ac:spMk id="2" creationId="{9258FA11-A8E3-4DA3-A3B2-5D0F0D20B3A5}"/>
          </ac:spMkLst>
        </pc:spChg>
        <pc:spChg chg="mod">
          <ac:chgData name="Eldert Grootenboer" userId="3fe8758b2c2b58d2" providerId="LiveId" clId="{1DAB30B2-D17C-4A86-93F7-225687C74913}" dt="2022-01-12T20:27:14.721" v="404" actId="12"/>
          <ac:spMkLst>
            <pc:docMk/>
            <pc:sldMk cId="647604765" sldId="269"/>
            <ac:spMk id="4" creationId="{24BD85A8-64B8-42C4-8458-F380174F118F}"/>
          </ac:spMkLst>
        </pc:spChg>
        <pc:spChg chg="mod">
          <ac:chgData name="Eldert Grootenboer" userId="3fe8758b2c2b58d2" providerId="LiveId" clId="{1DAB30B2-D17C-4A86-93F7-225687C74913}" dt="2022-01-12T20:27:18.040" v="405" actId="12"/>
          <ac:spMkLst>
            <pc:docMk/>
            <pc:sldMk cId="647604765" sldId="269"/>
            <ac:spMk id="5" creationId="{71386850-038A-40B7-9DB7-EAC0AB1B91D3}"/>
          </ac:spMkLst>
        </pc:spChg>
        <pc:picChg chg="mod">
          <ac:chgData name="Eldert Grootenboer" userId="3fe8758b2c2b58d2" providerId="LiveId" clId="{1DAB30B2-D17C-4A86-93F7-225687C74913}" dt="2022-01-12T20:26:28.950" v="400" actId="1076"/>
          <ac:picMkLst>
            <pc:docMk/>
            <pc:sldMk cId="647604765" sldId="269"/>
            <ac:picMk id="2050" creationId="{7166C089-003F-499A-81DC-EF6485379139}"/>
          </ac:picMkLst>
        </pc:picChg>
        <pc:picChg chg="mod">
          <ac:chgData name="Eldert Grootenboer" userId="3fe8758b2c2b58d2" providerId="LiveId" clId="{1DAB30B2-D17C-4A86-93F7-225687C74913}" dt="2022-01-12T20:26:28.950" v="400" actId="1076"/>
          <ac:picMkLst>
            <pc:docMk/>
            <pc:sldMk cId="647604765" sldId="269"/>
            <ac:picMk id="2052" creationId="{0A4A5BF9-DBDF-45D5-BD31-126DFCFA95FC}"/>
          </ac:picMkLst>
        </pc:picChg>
        <pc:picChg chg="mod">
          <ac:chgData name="Eldert Grootenboer" userId="3fe8758b2c2b58d2" providerId="LiveId" clId="{1DAB30B2-D17C-4A86-93F7-225687C74913}" dt="2022-01-12T20:26:19.078" v="399" actId="1076"/>
          <ac:picMkLst>
            <pc:docMk/>
            <pc:sldMk cId="647604765" sldId="269"/>
            <ac:picMk id="2054" creationId="{65D0402E-5222-4FDA-9880-D4FC5792152A}"/>
          </ac:picMkLst>
        </pc:picChg>
      </pc:sldChg>
      <pc:sldChg chg="addSp modSp add mod modNotesTx">
        <pc:chgData name="Eldert Grootenboer" userId="3fe8758b2c2b58d2" providerId="LiveId" clId="{1DAB30B2-D17C-4A86-93F7-225687C74913}" dt="2022-01-12T20:34:06.154" v="407" actId="404"/>
        <pc:sldMkLst>
          <pc:docMk/>
          <pc:sldMk cId="425924584" sldId="277"/>
        </pc:sldMkLst>
        <pc:spChg chg="mod">
          <ac:chgData name="Eldert Grootenboer" userId="3fe8758b2c2b58d2" providerId="LiveId" clId="{1DAB30B2-D17C-4A86-93F7-225687C74913}" dt="2022-01-11T19:39:41.519" v="341"/>
          <ac:spMkLst>
            <pc:docMk/>
            <pc:sldMk cId="425924584" sldId="277"/>
            <ac:spMk id="7" creationId="{BE43BDA6-C2B1-4E6C-A865-AFFC54472413}"/>
          </ac:spMkLst>
        </pc:spChg>
        <pc:spChg chg="add mod">
          <ac:chgData name="Eldert Grootenboer" userId="3fe8758b2c2b58d2" providerId="LiveId" clId="{1DAB30B2-D17C-4A86-93F7-225687C74913}" dt="2022-01-12T20:34:06.154" v="407" actId="404"/>
          <ac:spMkLst>
            <pc:docMk/>
            <pc:sldMk cId="425924584" sldId="277"/>
            <ac:spMk id="8" creationId="{13B01C4A-9216-4CCD-8867-19324457C557}"/>
          </ac:spMkLst>
        </pc:spChg>
      </pc:sldChg>
      <pc:sldChg chg="addSp delSp modSp del mod modTransition modAnim modShow">
        <pc:chgData name="Eldert Grootenboer" userId="3fe8758b2c2b58d2" providerId="LiveId" clId="{1DAB30B2-D17C-4A86-93F7-225687C74913}" dt="2022-01-10T18:16:11.475" v="320" actId="47"/>
        <pc:sldMkLst>
          <pc:docMk/>
          <pc:sldMk cId="2610848264" sldId="353"/>
        </pc:sldMkLst>
        <pc:graphicFrameChg chg="mod">
          <ac:chgData name="Eldert Grootenboer" userId="3fe8758b2c2b58d2" providerId="LiveId" clId="{1DAB30B2-D17C-4A86-93F7-225687C74913}" dt="2021-12-02T11:58:28.004" v="170" actId="14100"/>
          <ac:graphicFrameMkLst>
            <pc:docMk/>
            <pc:sldMk cId="2610848264" sldId="353"/>
            <ac:graphicFrameMk id="13" creationId="{BB82F1FA-99C8-413F-A909-60FDDB1931CC}"/>
          </ac:graphicFrameMkLst>
        </pc:graphicFrameChg>
        <pc:picChg chg="add del mod">
          <ac:chgData name="Eldert Grootenboer" userId="3fe8758b2c2b58d2" providerId="LiveId" clId="{1DAB30B2-D17C-4A86-93F7-225687C74913}" dt="2021-12-02T11:58:43.658" v="173" actId="931"/>
          <ac:picMkLst>
            <pc:docMk/>
            <pc:sldMk cId="2610848264" sldId="353"/>
            <ac:picMk id="3" creationId="{F9E7EAE1-85CE-4829-9951-47441A198AA1}"/>
          </ac:picMkLst>
        </pc:picChg>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Sp mod modTransition">
        <pc:chgData name="Eldert Grootenboer" userId="3fe8758b2c2b58d2" providerId="LiveId" clId="{1DAB30B2-D17C-4A86-93F7-225687C74913}" dt="2022-01-11T19:44:29.084" v="376" actId="404"/>
        <pc:sldMkLst>
          <pc:docMk/>
          <pc:sldMk cId="1202100041" sldId="550"/>
        </pc:sldMkLst>
        <pc:spChg chg="mod">
          <ac:chgData name="Eldert Grootenboer" userId="3fe8758b2c2b58d2" providerId="LiveId" clId="{1DAB30B2-D17C-4A86-93F7-225687C74913}" dt="2022-01-11T19:44:15.652" v="374" actId="20577"/>
          <ac:spMkLst>
            <pc:docMk/>
            <pc:sldMk cId="1202100041" sldId="550"/>
            <ac:spMk id="2" creationId="{A6930BE6-872B-4BC3-8808-277B7827D538}"/>
          </ac:spMkLst>
        </pc:spChg>
        <pc:spChg chg="mod">
          <ac:chgData name="Eldert Grootenboer" userId="3fe8758b2c2b58d2" providerId="LiveId" clId="{1DAB30B2-D17C-4A86-93F7-225687C74913}" dt="2022-01-11T19:43:57.545" v="364" actId="13822"/>
          <ac:spMkLst>
            <pc:docMk/>
            <pc:sldMk cId="1202100041" sldId="550"/>
            <ac:spMk id="18" creationId="{A4AEAE7C-2D39-470A-BA64-579CFCBA388E}"/>
          </ac:spMkLst>
        </pc:spChg>
        <pc:spChg chg="mod">
          <ac:chgData name="Eldert Grootenboer" userId="3fe8758b2c2b58d2" providerId="LiveId" clId="{1DAB30B2-D17C-4A86-93F7-225687C74913}" dt="2022-01-11T19:42:51.876" v="359" actId="207"/>
          <ac:spMkLst>
            <pc:docMk/>
            <pc:sldMk cId="1202100041" sldId="550"/>
            <ac:spMk id="22" creationId="{474E0DD8-1856-4383-89A1-10171B1C5E7D}"/>
          </ac:spMkLst>
        </pc:spChg>
        <pc:spChg chg="mod">
          <ac:chgData name="Eldert Grootenboer" userId="3fe8758b2c2b58d2" providerId="LiveId" clId="{1DAB30B2-D17C-4A86-93F7-225687C74913}" dt="2022-01-11T19:44:29.084" v="376" actId="404"/>
          <ac:spMkLst>
            <pc:docMk/>
            <pc:sldMk cId="1202100041" sldId="550"/>
            <ac:spMk id="28" creationId="{4FF2DC55-5809-439B-B67A-1F0F1498CB09}"/>
          </ac:spMkLst>
        </pc:spChg>
        <pc:spChg chg="mod">
          <ac:chgData name="Eldert Grootenboer" userId="3fe8758b2c2b58d2" providerId="LiveId" clId="{1DAB30B2-D17C-4A86-93F7-225687C74913}" dt="2022-01-11T19:42:51.876" v="359" actId="207"/>
          <ac:spMkLst>
            <pc:docMk/>
            <pc:sldMk cId="1202100041" sldId="550"/>
            <ac:spMk id="31" creationId="{8E742781-A241-49C2-A0E6-2B4155CFF8AF}"/>
          </ac:spMkLst>
        </pc:spChg>
        <pc:spChg chg="mod">
          <ac:chgData name="Eldert Grootenboer" userId="3fe8758b2c2b58d2" providerId="LiveId" clId="{1DAB30B2-D17C-4A86-93F7-225687C74913}" dt="2022-01-11T19:42:51.876" v="359" actId="207"/>
          <ac:spMkLst>
            <pc:docMk/>
            <pc:sldMk cId="1202100041" sldId="550"/>
            <ac:spMk id="32" creationId="{3508B7D0-F5B7-49D2-8AAF-3689A1648E27}"/>
          </ac:spMkLst>
        </pc:spChg>
        <pc:spChg chg="mod">
          <ac:chgData name="Eldert Grootenboer" userId="3fe8758b2c2b58d2" providerId="LiveId" clId="{1DAB30B2-D17C-4A86-93F7-225687C74913}" dt="2022-01-11T19:42:51.876" v="359" actId="207"/>
          <ac:spMkLst>
            <pc:docMk/>
            <pc:sldMk cId="1202100041" sldId="550"/>
            <ac:spMk id="33" creationId="{6C7B7499-65B3-4B88-9667-4C81E70FAC07}"/>
          </ac:spMkLst>
        </pc:spChg>
        <pc:spChg chg="mod">
          <ac:chgData name="Eldert Grootenboer" userId="3fe8758b2c2b58d2" providerId="LiveId" clId="{1DAB30B2-D17C-4A86-93F7-225687C74913}" dt="2022-01-11T19:42:51.876" v="359" actId="207"/>
          <ac:spMkLst>
            <pc:docMk/>
            <pc:sldMk cId="1202100041" sldId="550"/>
            <ac:spMk id="34" creationId="{F17A8C4E-F0A5-45DF-BE4B-11A7D75A37C0}"/>
          </ac:spMkLst>
        </pc:spChg>
        <pc:spChg chg="mod">
          <ac:chgData name="Eldert Grootenboer" userId="3fe8758b2c2b58d2" providerId="LiveId" clId="{1DAB30B2-D17C-4A86-93F7-225687C74913}" dt="2022-01-11T19:42:51.876" v="359" actId="207"/>
          <ac:spMkLst>
            <pc:docMk/>
            <pc:sldMk cId="1202100041" sldId="550"/>
            <ac:spMk id="35" creationId="{2ED95E3F-7FD6-4D47-9766-B767D26E4F1C}"/>
          </ac:spMkLst>
        </pc:spChg>
        <pc:spChg chg="mod">
          <ac:chgData name="Eldert Grootenboer" userId="3fe8758b2c2b58d2" providerId="LiveId" clId="{1DAB30B2-D17C-4A86-93F7-225687C74913}" dt="2022-01-11T19:42:51.876" v="359" actId="207"/>
          <ac:spMkLst>
            <pc:docMk/>
            <pc:sldMk cId="1202100041" sldId="550"/>
            <ac:spMk id="36" creationId="{33D11962-7D2B-4346-B02A-7604D237CAAF}"/>
          </ac:spMkLst>
        </pc:spChg>
        <pc:spChg chg="mod">
          <ac:chgData name="Eldert Grootenboer" userId="3fe8758b2c2b58d2" providerId="LiveId" clId="{1DAB30B2-D17C-4A86-93F7-225687C74913}" dt="2022-01-11T19:42:51.876" v="359" actId="207"/>
          <ac:spMkLst>
            <pc:docMk/>
            <pc:sldMk cId="1202100041" sldId="550"/>
            <ac:spMk id="37" creationId="{7175FFF0-2895-4400-91DA-9D066258EECF}"/>
          </ac:spMkLst>
        </pc:spChg>
        <pc:graphicFrameChg chg="modGraphic">
          <ac:chgData name="Eldert Grootenboer" userId="3fe8758b2c2b58d2" providerId="LiveId" clId="{1DAB30B2-D17C-4A86-93F7-225687C74913}" dt="2022-01-11T19:43:18.446" v="360" actId="12385"/>
          <ac:graphicFrameMkLst>
            <pc:docMk/>
            <pc:sldMk cId="1202100041" sldId="550"/>
            <ac:graphicFrameMk id="17" creationId="{9BE73BF5-103B-45D2-91B2-C7BCE1063114}"/>
          </ac:graphicFrameMkLst>
        </pc:graphicFrameChg>
        <pc:graphicFrameChg chg="modGraphic">
          <ac:chgData name="Eldert Grootenboer" userId="3fe8758b2c2b58d2" providerId="LiveId" clId="{1DAB30B2-D17C-4A86-93F7-225687C74913}" dt="2022-01-11T19:43:24.153" v="361" actId="12385"/>
          <ac:graphicFrameMkLst>
            <pc:docMk/>
            <pc:sldMk cId="1202100041" sldId="550"/>
            <ac:graphicFrameMk id="25" creationId="{DA0B79CF-5B3E-4B62-A3A7-A389A4CDE40B}"/>
          </ac:graphicFrameMkLst>
        </pc:graphicFrameChg>
        <pc:cxnChg chg="mod">
          <ac:chgData name="Eldert Grootenboer" userId="3fe8758b2c2b58d2" providerId="LiveId" clId="{1DAB30B2-D17C-4A86-93F7-225687C74913}" dt="2022-01-11T19:43:47.101" v="362" actId="208"/>
          <ac:cxnSpMkLst>
            <pc:docMk/>
            <pc:sldMk cId="1202100041" sldId="550"/>
            <ac:cxnSpMk id="19" creationId="{89927AEC-EDAD-4821-BDD4-2AC23795F525}"/>
          </ac:cxnSpMkLst>
        </pc:cxnChg>
        <pc:cxnChg chg="mod">
          <ac:chgData name="Eldert Grootenboer" userId="3fe8758b2c2b58d2" providerId="LiveId" clId="{1DAB30B2-D17C-4A86-93F7-225687C74913}" dt="2022-01-11T19:44:07.985" v="365" actId="208"/>
          <ac:cxnSpMkLst>
            <pc:docMk/>
            <pc:sldMk cId="1202100041" sldId="550"/>
            <ac:cxnSpMk id="24" creationId="{ACB1420D-0D71-4908-AEBC-658B1D20F7E8}"/>
          </ac:cxnSpMkLst>
        </pc:cxnChg>
        <pc:cxnChg chg="mod">
          <ac:chgData name="Eldert Grootenboer" userId="3fe8758b2c2b58d2" providerId="LiveId" clId="{1DAB30B2-D17C-4A86-93F7-225687C74913}" dt="2022-01-11T19:44:07.985" v="365" actId="208"/>
          <ac:cxnSpMkLst>
            <pc:docMk/>
            <pc:sldMk cId="1202100041" sldId="550"/>
            <ac:cxnSpMk id="26" creationId="{4D1E0CDE-A56A-435C-9045-9B998D516ACE}"/>
          </ac:cxnSpMkLst>
        </pc:cxnChg>
        <pc:cxnChg chg="mod">
          <ac:chgData name="Eldert Grootenboer" userId="3fe8758b2c2b58d2" providerId="LiveId" clId="{1DAB30B2-D17C-4A86-93F7-225687C74913}" dt="2022-01-11T19:44:29.084" v="376" actId="404"/>
          <ac:cxnSpMkLst>
            <pc:docMk/>
            <pc:sldMk cId="1202100041" sldId="550"/>
            <ac:cxnSpMk id="29" creationId="{C8CBFDA4-B6DD-44F1-91D7-1B96CBC1AC4E}"/>
          </ac:cxnSpMkLst>
        </pc:cxnChg>
      </pc:sldChg>
      <pc:sldChg chg="del">
        <pc:chgData name="Eldert Grootenboer" userId="3fe8758b2c2b58d2" providerId="LiveId" clId="{1DAB30B2-D17C-4A86-93F7-225687C74913}" dt="2021-11-19T13:05:41.312" v="27" actId="47"/>
        <pc:sldMkLst>
          <pc:docMk/>
          <pc:sldMk cId="2850587550" sldId="1242"/>
        </pc:sldMkLst>
      </pc:sldChg>
      <pc:sldChg chg="del">
        <pc:chgData name="Eldert Grootenboer" userId="3fe8758b2c2b58d2" providerId="LiveId" clId="{1DAB30B2-D17C-4A86-93F7-225687C74913}" dt="2021-11-19T13:05:52.027" v="30" actId="47"/>
        <pc:sldMkLst>
          <pc:docMk/>
          <pc:sldMk cId="972525688" sldId="1314"/>
        </pc:sldMkLst>
      </pc:sldChg>
      <pc:sldChg chg="del">
        <pc:chgData name="Eldert Grootenboer" userId="3fe8758b2c2b58d2" providerId="LiveId" clId="{1DAB30B2-D17C-4A86-93F7-225687C74913}" dt="2021-11-19T13:05:41.312" v="27" actId="47"/>
        <pc:sldMkLst>
          <pc:docMk/>
          <pc:sldMk cId="509096020" sldId="1379"/>
        </pc:sldMkLst>
      </pc:sldChg>
      <pc:sldChg chg="del">
        <pc:chgData name="Eldert Grootenboer" userId="3fe8758b2c2b58d2" providerId="LiveId" clId="{1DAB30B2-D17C-4A86-93F7-225687C74913}" dt="2021-11-19T13:05:49.299" v="29" actId="47"/>
        <pc:sldMkLst>
          <pc:docMk/>
          <pc:sldMk cId="3802350448" sldId="1381"/>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Sp modTransition">
        <pc:chgData name="Eldert Grootenboer" userId="3fe8758b2c2b58d2" providerId="LiveId" clId="{1DAB30B2-D17C-4A86-93F7-225687C74913}" dt="2022-01-11T19:39:41.519" v="341"/>
        <pc:sldMkLst>
          <pc:docMk/>
          <pc:sldMk cId="2535207427" sldId="2076137832"/>
        </pc:sldMkLst>
        <pc:spChg chg="mod">
          <ac:chgData name="Eldert Grootenboer" userId="3fe8758b2c2b58d2" providerId="LiveId" clId="{1DAB30B2-D17C-4A86-93F7-225687C74913}" dt="2022-01-11T19:39:41.519" v="341"/>
          <ac:spMkLst>
            <pc:docMk/>
            <pc:sldMk cId="2535207427" sldId="2076137832"/>
            <ac:spMk id="4" creationId="{874EA0E4-473E-4A3C-8240-4E0C83E775E9}"/>
          </ac:spMkLst>
        </pc:spChg>
        <pc:spChg chg="mod">
          <ac:chgData name="Eldert Grootenboer" userId="3fe8758b2c2b58d2" providerId="LiveId" clId="{1DAB30B2-D17C-4A86-93F7-225687C74913}" dt="2022-01-11T19:39:41.519" v="341"/>
          <ac:spMkLst>
            <pc:docMk/>
            <pc:sldMk cId="2535207427" sldId="2076137832"/>
            <ac:spMk id="7" creationId="{D6BC7C3A-83AF-4C88-9CAB-D80397566F3D}"/>
          </ac:spMkLst>
        </pc:spChg>
      </pc:sldChg>
      <pc:sldChg chg="modSp modTransition">
        <pc:chgData name="Eldert Grootenboer" userId="3fe8758b2c2b58d2" providerId="LiveId" clId="{1DAB30B2-D17C-4A86-93F7-225687C74913}" dt="2022-01-11T19:39:41.519" v="341"/>
        <pc:sldMkLst>
          <pc:docMk/>
          <pc:sldMk cId="2030864065" sldId="2076137835"/>
        </pc:sldMkLst>
        <pc:spChg chg="mod">
          <ac:chgData name="Eldert Grootenboer" userId="3fe8758b2c2b58d2" providerId="LiveId" clId="{1DAB30B2-D17C-4A86-93F7-225687C74913}" dt="2022-01-11T19:39:41.519" v="341"/>
          <ac:spMkLst>
            <pc:docMk/>
            <pc:sldMk cId="2030864065" sldId="2076137835"/>
            <ac:spMk id="2" creationId="{C3987D63-0A90-44FB-946E-7C43ADB37D8E}"/>
          </ac:spMkLst>
        </pc:spChg>
        <pc:spChg chg="mod">
          <ac:chgData name="Eldert Grootenboer" userId="3fe8758b2c2b58d2" providerId="LiveId" clId="{1DAB30B2-D17C-4A86-93F7-225687C74913}" dt="2022-01-11T19:39:41.519" v="341"/>
          <ac:spMkLst>
            <pc:docMk/>
            <pc:sldMk cId="2030864065" sldId="2076137835"/>
            <ac:spMk id="6" creationId="{CE44AB55-85CC-4C97-B49D-F62454AD8F26}"/>
          </ac:spMkLst>
        </pc:spChg>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Sp del mod modTransition">
        <pc:chgData name="Eldert Grootenboer" userId="3fe8758b2c2b58d2" providerId="LiveId" clId="{1DAB30B2-D17C-4A86-93F7-225687C74913}" dt="2022-01-11T16:13:10.132" v="323" actId="47"/>
        <pc:sldMkLst>
          <pc:docMk/>
          <pc:sldMk cId="4134085281" sldId="2076137840"/>
        </pc:sldMkLst>
        <pc:spChg chg="mod">
          <ac:chgData name="Eldert Grootenboer" userId="3fe8758b2c2b58d2" providerId="LiveId" clId="{1DAB30B2-D17C-4A86-93F7-225687C74913}" dt="2021-12-02T11:48:48.876" v="108" actId="20577"/>
          <ac:spMkLst>
            <pc:docMk/>
            <pc:sldMk cId="4134085281" sldId="2076137840"/>
            <ac:spMk id="5" creationId="{25C09C0A-AC28-4CFE-827D-7AEA5868EA49}"/>
          </ac:spMkLst>
        </pc:spChg>
      </pc:sldChg>
      <pc:sldChg chg="modSp mod modTransition">
        <pc:chgData name="Eldert Grootenboer" userId="3fe8758b2c2b58d2" providerId="LiveId" clId="{1DAB30B2-D17C-4A86-93F7-225687C74913}" dt="2022-01-11T19:44:55.011" v="379" actId="208"/>
        <pc:sldMkLst>
          <pc:docMk/>
          <pc:sldMk cId="1165720735" sldId="2076137842"/>
        </pc:sldMkLst>
        <pc:spChg chg="mod">
          <ac:chgData name="Eldert Grootenboer" userId="3fe8758b2c2b58d2" providerId="LiveId" clId="{1DAB30B2-D17C-4A86-93F7-225687C74913}" dt="2022-01-11T19:39:41.519" v="341"/>
          <ac:spMkLst>
            <pc:docMk/>
            <pc:sldMk cId="1165720735" sldId="2076137842"/>
            <ac:spMk id="14" creationId="{193ECD0B-864D-465F-BE5B-F4760169FFD4}"/>
          </ac:spMkLst>
        </pc:spChg>
        <pc:cxnChg chg="mod">
          <ac:chgData name="Eldert Grootenboer" userId="3fe8758b2c2b58d2" providerId="LiveId" clId="{1DAB30B2-D17C-4A86-93F7-225687C74913}" dt="2022-01-11T19:44:55.011" v="379" actId="208"/>
          <ac:cxnSpMkLst>
            <pc:docMk/>
            <pc:sldMk cId="1165720735" sldId="2076137842"/>
            <ac:cxnSpMk id="8" creationId="{49729635-0FBA-495E-8021-30E14E73EA14}"/>
          </ac:cxnSpMkLst>
        </pc:cxnChg>
        <pc:cxnChg chg="mod">
          <ac:chgData name="Eldert Grootenboer" userId="3fe8758b2c2b58d2" providerId="LiveId" clId="{1DAB30B2-D17C-4A86-93F7-225687C74913}" dt="2022-01-11T19:44:55.011" v="379" actId="208"/>
          <ac:cxnSpMkLst>
            <pc:docMk/>
            <pc:sldMk cId="1165720735" sldId="2076137842"/>
            <ac:cxnSpMk id="9" creationId="{CB93F5AA-EECE-40E4-84E5-D11EFD3E83F4}"/>
          </ac:cxnSpMkLst>
        </pc:cxnChg>
        <pc:cxnChg chg="mod">
          <ac:chgData name="Eldert Grootenboer" userId="3fe8758b2c2b58d2" providerId="LiveId" clId="{1DAB30B2-D17C-4A86-93F7-225687C74913}" dt="2022-01-11T19:44:55.011" v="379" actId="208"/>
          <ac:cxnSpMkLst>
            <pc:docMk/>
            <pc:sldMk cId="1165720735" sldId="2076137842"/>
            <ac:cxnSpMk id="11" creationId="{2C1A158A-ECBA-41CD-9835-7813BC6A6F05}"/>
          </ac:cxnSpMkLst>
        </pc:cxnChg>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Sp modTransition">
        <pc:chgData name="Eldert Grootenboer" userId="3fe8758b2c2b58d2" providerId="LiveId" clId="{1DAB30B2-D17C-4A86-93F7-225687C74913}" dt="2022-01-11T19:39:41.519" v="341"/>
        <pc:sldMkLst>
          <pc:docMk/>
          <pc:sldMk cId="537473986" sldId="2076137849"/>
        </pc:sldMkLst>
        <pc:spChg chg="mod">
          <ac:chgData name="Eldert Grootenboer" userId="3fe8758b2c2b58d2" providerId="LiveId" clId="{1DAB30B2-D17C-4A86-93F7-225687C74913}" dt="2022-01-11T19:39:41.519" v="341"/>
          <ac:spMkLst>
            <pc:docMk/>
            <pc:sldMk cId="537473986" sldId="2076137849"/>
            <ac:spMk id="2" creationId="{28D09016-76C6-44CF-AE76-E756F4EF0FF0}"/>
          </ac:spMkLst>
        </pc:spChg>
        <pc:spChg chg="mod">
          <ac:chgData name="Eldert Grootenboer" userId="3fe8758b2c2b58d2" providerId="LiveId" clId="{1DAB30B2-D17C-4A86-93F7-225687C74913}" dt="2022-01-11T19:39:41.519" v="341"/>
          <ac:spMkLst>
            <pc:docMk/>
            <pc:sldMk cId="537473986" sldId="2076137849"/>
            <ac:spMk id="5" creationId="{D1227F80-ED96-4D42-9B50-647AFFD6DD00}"/>
          </ac:spMkLst>
        </pc:spChg>
      </pc:sldChg>
      <pc:sldChg chg="addSp modSp del mod modTransition">
        <pc:chgData name="Eldert Grootenboer" userId="3fe8758b2c2b58d2" providerId="LiveId" clId="{1DAB30B2-D17C-4A86-93F7-225687C74913}" dt="2022-01-11T19:38:58.666" v="339" actId="47"/>
        <pc:sldMkLst>
          <pc:docMk/>
          <pc:sldMk cId="2351732360" sldId="2076137850"/>
        </pc:sldMkLst>
        <pc:spChg chg="add mod">
          <ac:chgData name="Eldert Grootenboer" userId="3fe8758b2c2b58d2" providerId="LiveId" clId="{1DAB30B2-D17C-4A86-93F7-225687C74913}" dt="2021-11-19T13:17:30.592" v="84" actId="1036"/>
          <ac:spMkLst>
            <pc:docMk/>
            <pc:sldMk cId="2351732360" sldId="2076137850"/>
            <ac:spMk id="3" creationId="{B7975233-72E6-4DA8-8521-A7BD4ECAD658}"/>
          </ac:spMkLst>
        </pc:spChg>
      </pc:sldChg>
      <pc:sldChg chg="modSp modTransition">
        <pc:chgData name="Eldert Grootenboer" userId="3fe8758b2c2b58d2" providerId="LiveId" clId="{1DAB30B2-D17C-4A86-93F7-225687C74913}" dt="2022-01-11T19:39:41.519" v="341"/>
        <pc:sldMkLst>
          <pc:docMk/>
          <pc:sldMk cId="537736711" sldId="2076137851"/>
        </pc:sldMkLst>
        <pc:spChg chg="mod">
          <ac:chgData name="Eldert Grootenboer" userId="3fe8758b2c2b58d2" providerId="LiveId" clId="{1DAB30B2-D17C-4A86-93F7-225687C74913}" dt="2022-01-11T19:39:41.519" v="341"/>
          <ac:spMkLst>
            <pc:docMk/>
            <pc:sldMk cId="537736711" sldId="2076137851"/>
            <ac:spMk id="2" creationId="{74987633-78EE-40AF-A300-4E9FD75FCA9A}"/>
          </ac:spMkLst>
        </pc:spChg>
        <pc:spChg chg="mod">
          <ac:chgData name="Eldert Grootenboer" userId="3fe8758b2c2b58d2" providerId="LiveId" clId="{1DAB30B2-D17C-4A86-93F7-225687C74913}" dt="2022-01-11T19:39:41.519" v="341"/>
          <ac:spMkLst>
            <pc:docMk/>
            <pc:sldMk cId="537736711" sldId="2076137851"/>
            <ac:spMk id="4" creationId="{EF470760-C6B0-407B-9510-8831B6286E7E}"/>
          </ac:spMkLst>
        </pc:spChg>
      </pc:sldChg>
      <pc:sldChg chg="modSp mod modTransition">
        <pc:chgData name="Eldert Grootenboer" userId="3fe8758b2c2b58d2" providerId="LiveId" clId="{1DAB30B2-D17C-4A86-93F7-225687C74913}" dt="2022-01-11T19:45:17.622" v="381" actId="1076"/>
        <pc:sldMkLst>
          <pc:docMk/>
          <pc:sldMk cId="3333233687" sldId="2076137852"/>
        </pc:sldMkLst>
        <pc:spChg chg="mod">
          <ac:chgData name="Eldert Grootenboer" userId="3fe8758b2c2b58d2" providerId="LiveId" clId="{1DAB30B2-D17C-4A86-93F7-225687C74913}" dt="2022-01-11T19:39:41.519" v="341"/>
          <ac:spMkLst>
            <pc:docMk/>
            <pc:sldMk cId="3333233687" sldId="2076137852"/>
            <ac:spMk id="62" creationId="{674D32B9-8848-4935-8D95-E59C6FB44594}"/>
          </ac:spMkLst>
        </pc:spChg>
        <pc:picChg chg="mod">
          <ac:chgData name="Eldert Grootenboer" userId="3fe8758b2c2b58d2" providerId="LiveId" clId="{1DAB30B2-D17C-4A86-93F7-225687C74913}" dt="2022-01-11T19:45:17.622" v="381" actId="1076"/>
          <ac:picMkLst>
            <pc:docMk/>
            <pc:sldMk cId="3333233687" sldId="2076137852"/>
            <ac:picMk id="5" creationId="{52DFDBFE-B1E8-4937-95AC-3F343D8BF4DA}"/>
          </ac:picMkLst>
        </pc:picChg>
        <pc:cxnChg chg="mod">
          <ac:chgData name="Eldert Grootenboer" userId="3fe8758b2c2b58d2" providerId="LiveId" clId="{1DAB30B2-D17C-4A86-93F7-225687C74913}" dt="2022-01-11T19:45:11.965" v="380" actId="208"/>
          <ac:cxnSpMkLst>
            <pc:docMk/>
            <pc:sldMk cId="3333233687" sldId="2076137852"/>
            <ac:cxnSpMk id="16" creationId="{C1BB5AF6-7232-4DE9-ADEC-8C89C3F0D20E}"/>
          </ac:cxnSpMkLst>
        </pc:cxnChg>
        <pc:cxnChg chg="mod">
          <ac:chgData name="Eldert Grootenboer" userId="3fe8758b2c2b58d2" providerId="LiveId" clId="{1DAB30B2-D17C-4A86-93F7-225687C74913}" dt="2022-01-11T19:45:11.965" v="380" actId="208"/>
          <ac:cxnSpMkLst>
            <pc:docMk/>
            <pc:sldMk cId="3333233687" sldId="2076137852"/>
            <ac:cxnSpMk id="18" creationId="{E43939F8-FBDD-4A5A-B0EE-351FE16076A6}"/>
          </ac:cxnSpMkLst>
        </pc:cxnChg>
        <pc:cxnChg chg="mod">
          <ac:chgData name="Eldert Grootenboer" userId="3fe8758b2c2b58d2" providerId="LiveId" clId="{1DAB30B2-D17C-4A86-93F7-225687C74913}" dt="2022-01-11T19:45:11.965" v="380" actId="208"/>
          <ac:cxnSpMkLst>
            <pc:docMk/>
            <pc:sldMk cId="3333233687" sldId="2076137852"/>
            <ac:cxnSpMk id="24" creationId="{EB556145-470C-4909-860F-31BBA6AD4D4D}"/>
          </ac:cxnSpMkLst>
        </pc:cxnChg>
        <pc:cxnChg chg="mod">
          <ac:chgData name="Eldert Grootenboer" userId="3fe8758b2c2b58d2" providerId="LiveId" clId="{1DAB30B2-D17C-4A86-93F7-225687C74913}" dt="2022-01-11T19:45:17.622" v="381" actId="1076"/>
          <ac:cxnSpMkLst>
            <pc:docMk/>
            <pc:sldMk cId="3333233687" sldId="2076137852"/>
            <ac:cxnSpMk id="30" creationId="{40078815-FE20-4BFF-A7A5-42992932A9A1}"/>
          </ac:cxnSpMkLst>
        </pc:cxnChg>
        <pc:cxnChg chg="mod">
          <ac:chgData name="Eldert Grootenboer" userId="3fe8758b2c2b58d2" providerId="LiveId" clId="{1DAB30B2-D17C-4A86-93F7-225687C74913}" dt="2022-01-11T19:45:11.965" v="380" actId="208"/>
          <ac:cxnSpMkLst>
            <pc:docMk/>
            <pc:sldMk cId="3333233687" sldId="2076137852"/>
            <ac:cxnSpMk id="40" creationId="{A9FE1D90-FBC7-40E1-9186-61D58C2B8C95}"/>
          </ac:cxnSpMkLst>
        </pc:cxnChg>
        <pc:cxnChg chg="mod">
          <ac:chgData name="Eldert Grootenboer" userId="3fe8758b2c2b58d2" providerId="LiveId" clId="{1DAB30B2-D17C-4A86-93F7-225687C74913}" dt="2022-01-11T19:45:17.622" v="381" actId="1076"/>
          <ac:cxnSpMkLst>
            <pc:docMk/>
            <pc:sldMk cId="3333233687" sldId="2076137852"/>
            <ac:cxnSpMk id="59" creationId="{1E20739D-4E64-48F0-9FD1-511A7AF210A5}"/>
          </ac:cxnSpMkLst>
        </pc:cxnChg>
      </pc:sldChg>
      <pc:sldChg chg="add del">
        <pc:chgData name="Eldert Grootenboer" userId="3fe8758b2c2b58d2" providerId="LiveId" clId="{1DAB30B2-D17C-4A86-93F7-225687C74913}" dt="2021-09-22T09:18:28.388" v="18" actId="47"/>
        <pc:sldMkLst>
          <pc:docMk/>
          <pc:sldMk cId="3129802123" sldId="2076137853"/>
        </pc:sldMkLst>
      </pc:sldChg>
      <pc:sldChg chg="modSp mod modTransition">
        <pc:chgData name="Eldert Grootenboer" userId="3fe8758b2c2b58d2" providerId="LiveId" clId="{1DAB30B2-D17C-4A86-93F7-225687C74913}" dt="2022-01-11T19:41:54.494" v="353" actId="207"/>
        <pc:sldMkLst>
          <pc:docMk/>
          <pc:sldMk cId="154680636" sldId="2076137854"/>
        </pc:sldMkLst>
        <pc:spChg chg="mod">
          <ac:chgData name="Eldert Grootenboer" userId="3fe8758b2c2b58d2" providerId="LiveId" clId="{1DAB30B2-D17C-4A86-93F7-225687C74913}" dt="2022-01-11T19:39:41.519" v="341"/>
          <ac:spMkLst>
            <pc:docMk/>
            <pc:sldMk cId="154680636" sldId="2076137854"/>
            <ac:spMk id="2" creationId="{00000000-0000-0000-0000-000000000000}"/>
          </ac:spMkLst>
        </pc:spChg>
        <pc:graphicFrameChg chg="mod modGraphic">
          <ac:chgData name="Eldert Grootenboer" userId="3fe8758b2c2b58d2" providerId="LiveId" clId="{1DAB30B2-D17C-4A86-93F7-225687C74913}" dt="2022-01-11T19:41:54.494" v="353" actId="207"/>
          <ac:graphicFrameMkLst>
            <pc:docMk/>
            <pc:sldMk cId="154680636" sldId="2076137854"/>
            <ac:graphicFrameMk id="6" creationId="{7B9E2468-C9D3-439A-99CB-50905E130BD2}"/>
          </ac:graphicFrameMkLst>
        </pc:graphicFrameChg>
      </pc:sldChg>
      <pc:sldChg chg="modTransition">
        <pc:chgData name="Eldert Grootenboer" userId="3fe8758b2c2b58d2" providerId="LiveId" clId="{1DAB30B2-D17C-4A86-93F7-225687C74913}" dt="2021-11-06T14:45:28.172" v="26"/>
        <pc:sldMkLst>
          <pc:docMk/>
          <pc:sldMk cId="2881189161" sldId="2076137855"/>
        </pc:sldMkLst>
      </pc:sldChg>
      <pc:sldChg chg="modSp mod modTransition">
        <pc:chgData name="Eldert Grootenboer" userId="3fe8758b2c2b58d2" providerId="LiveId" clId="{1DAB30B2-D17C-4A86-93F7-225687C74913}" dt="2022-01-11T19:42:35.385" v="358" actId="207"/>
        <pc:sldMkLst>
          <pc:docMk/>
          <pc:sldMk cId="4226063575" sldId="2076137856"/>
        </pc:sldMkLst>
        <pc:spChg chg="mod">
          <ac:chgData name="Eldert Grootenboer" userId="3fe8758b2c2b58d2" providerId="LiveId" clId="{1DAB30B2-D17C-4A86-93F7-225687C74913}" dt="2022-01-11T19:39:41.519" v="341"/>
          <ac:spMkLst>
            <pc:docMk/>
            <pc:sldMk cId="4226063575" sldId="2076137856"/>
            <ac:spMk id="2" creationId="{68C21EE0-5114-441C-A930-CCB324AABC30}"/>
          </ac:spMkLst>
        </pc:spChg>
        <pc:graphicFrameChg chg="mod modGraphic">
          <ac:chgData name="Eldert Grootenboer" userId="3fe8758b2c2b58d2" providerId="LiveId" clId="{1DAB30B2-D17C-4A86-93F7-225687C74913}" dt="2022-01-11T19:42:35.385" v="358" actId="207"/>
          <ac:graphicFrameMkLst>
            <pc:docMk/>
            <pc:sldMk cId="4226063575" sldId="2076137856"/>
            <ac:graphicFrameMk id="6" creationId="{AC5680CC-831D-4744-B8AA-A4B1BB399E1F}"/>
          </ac:graphicFrameMkLst>
        </pc:graphicFrameChg>
      </pc:sldChg>
      <pc:sldChg chg="modSp mod modTransition">
        <pc:chgData name="Eldert Grootenboer" userId="3fe8758b2c2b58d2" providerId="LiveId" clId="{1DAB30B2-D17C-4A86-93F7-225687C74913}" dt="2022-01-11T19:45:39.449" v="382" actId="207"/>
        <pc:sldMkLst>
          <pc:docMk/>
          <pc:sldMk cId="1950182790" sldId="2076137857"/>
        </pc:sldMkLst>
        <pc:spChg chg="mod">
          <ac:chgData name="Eldert Grootenboer" userId="3fe8758b2c2b58d2" providerId="LiveId" clId="{1DAB30B2-D17C-4A86-93F7-225687C74913}" dt="2022-01-11T19:39:41.519" v="341"/>
          <ac:spMkLst>
            <pc:docMk/>
            <pc:sldMk cId="1950182790" sldId="2076137857"/>
            <ac:spMk id="2" creationId="{AADF6A37-3A82-434C-961E-3C677C131935}"/>
          </ac:spMkLst>
        </pc:spChg>
        <pc:graphicFrameChg chg="mod modGraphic">
          <ac:chgData name="Eldert Grootenboer" userId="3fe8758b2c2b58d2" providerId="LiveId" clId="{1DAB30B2-D17C-4A86-93F7-225687C74913}" dt="2022-01-11T19:45:39.449" v="382" actId="207"/>
          <ac:graphicFrameMkLst>
            <pc:docMk/>
            <pc:sldMk cId="1950182790" sldId="2076137857"/>
            <ac:graphicFrameMk id="5" creationId="{70E04541-F580-4AC1-A5AD-852F2EAFEAF9}"/>
          </ac:graphicFrameMkLst>
        </pc:graphicFrameChg>
      </pc:sldChg>
      <pc:sldChg chg="modSp mod modTransition modAnim">
        <pc:chgData name="Eldert Grootenboer" userId="3fe8758b2c2b58d2" providerId="LiveId" clId="{1DAB30B2-D17C-4A86-93F7-225687C74913}" dt="2022-01-11T19:41:40.688" v="352" actId="207"/>
        <pc:sldMkLst>
          <pc:docMk/>
          <pc:sldMk cId="3602349568" sldId="2076137858"/>
        </pc:sldMkLst>
        <pc:spChg chg="mod">
          <ac:chgData name="Eldert Grootenboer" userId="3fe8758b2c2b58d2" providerId="LiveId" clId="{1DAB30B2-D17C-4A86-93F7-225687C74913}" dt="2022-01-11T19:39:41.519" v="341"/>
          <ac:spMkLst>
            <pc:docMk/>
            <pc:sldMk cId="3602349568" sldId="2076137858"/>
            <ac:spMk id="2" creationId="{D88387D9-8325-462B-BF74-211428800268}"/>
          </ac:spMkLst>
        </pc:spChg>
        <pc:graphicFrameChg chg="mod modGraphic">
          <ac:chgData name="Eldert Grootenboer" userId="3fe8758b2c2b58d2" providerId="LiveId" clId="{1DAB30B2-D17C-4A86-93F7-225687C74913}" dt="2022-01-11T19:41:40.688" v="352" actId="207"/>
          <ac:graphicFrameMkLst>
            <pc:docMk/>
            <pc:sldMk cId="3602349568" sldId="2076137858"/>
            <ac:graphicFrameMk id="4" creationId="{81C8F05C-7830-41FE-BE4F-744D535A5BC5}"/>
          </ac:graphicFrameMkLst>
        </pc:graphicFrameChg>
      </pc:sldChg>
      <pc:sldChg chg="add del">
        <pc:chgData name="Eldert Grootenboer" userId="3fe8758b2c2b58d2" providerId="LiveId" clId="{1DAB30B2-D17C-4A86-93F7-225687C74913}" dt="2021-09-22T09:18:24.429" v="17" actId="47"/>
        <pc:sldMkLst>
          <pc:docMk/>
          <pc:sldMk cId="3008830424" sldId="2076137859"/>
        </pc:sldMkLst>
      </pc:sldChg>
      <pc:sldChg chg="modSp mod modTransition modClrScheme modShow chgLayout">
        <pc:chgData name="Eldert Grootenboer" userId="3fe8758b2c2b58d2" providerId="LiveId" clId="{1DAB30B2-D17C-4A86-93F7-225687C74913}" dt="2022-01-12T20:25:54.872" v="390"/>
        <pc:sldMkLst>
          <pc:docMk/>
          <pc:sldMk cId="3768612324" sldId="2076137860"/>
        </pc:sldMkLst>
        <pc:spChg chg="mod">
          <ac:chgData name="Eldert Grootenboer" userId="3fe8758b2c2b58d2" providerId="LiveId" clId="{1DAB30B2-D17C-4A86-93F7-225687C74913}" dt="2022-01-11T19:39:49.336" v="343" actId="26606"/>
          <ac:spMkLst>
            <pc:docMk/>
            <pc:sldMk cId="3768612324" sldId="2076137860"/>
            <ac:spMk id="2" creationId="{76D2AF28-4A06-44E6-86E6-C06F169E581B}"/>
          </ac:spMkLst>
        </pc:spChg>
        <pc:spChg chg="mod">
          <ac:chgData name="Eldert Grootenboer" userId="3fe8758b2c2b58d2" providerId="LiveId" clId="{1DAB30B2-D17C-4A86-93F7-225687C74913}" dt="2022-01-12T20:25:54.872" v="390"/>
          <ac:spMkLst>
            <pc:docMk/>
            <pc:sldMk cId="3768612324" sldId="2076137860"/>
            <ac:spMk id="5" creationId="{9FB6477F-509E-4666-801C-2D66AEB4B949}"/>
          </ac:spMkLst>
        </pc:spChg>
      </pc:sldChg>
      <pc:sldChg chg="modSp mod">
        <pc:chgData name="Eldert Grootenboer" userId="3fe8758b2c2b58d2" providerId="LiveId" clId="{1DAB30B2-D17C-4A86-93F7-225687C74913}" dt="2022-01-11T19:42:21.321" v="357" actId="166"/>
        <pc:sldMkLst>
          <pc:docMk/>
          <pc:sldMk cId="471760590" sldId="2076137861"/>
        </pc:sldMkLst>
        <pc:spChg chg="mod">
          <ac:chgData name="Eldert Grootenboer" userId="3fe8758b2c2b58d2" providerId="LiveId" clId="{1DAB30B2-D17C-4A86-93F7-225687C74913}" dt="2022-01-11T19:39:41.519" v="341"/>
          <ac:spMkLst>
            <pc:docMk/>
            <pc:sldMk cId="471760590" sldId="2076137861"/>
            <ac:spMk id="5" creationId="{FE0BF13A-C2BF-4F99-BA8D-34A715EE139D}"/>
          </ac:spMkLst>
        </pc:spChg>
        <pc:graphicFrameChg chg="mod modGraphic">
          <ac:chgData name="Eldert Grootenboer" userId="3fe8758b2c2b58d2" providerId="LiveId" clId="{1DAB30B2-D17C-4A86-93F7-225687C74913}" dt="2022-01-11T19:42:16.264" v="356" actId="207"/>
          <ac:graphicFrameMkLst>
            <pc:docMk/>
            <pc:sldMk cId="471760590" sldId="2076137861"/>
            <ac:graphicFrameMk id="4" creationId="{F552CC54-4BBB-40F9-B2D8-8C73618361C6}"/>
          </ac:graphicFrameMkLst>
        </pc:graphicFrameChg>
        <pc:picChg chg="ord">
          <ac:chgData name="Eldert Grootenboer" userId="3fe8758b2c2b58d2" providerId="LiveId" clId="{1DAB30B2-D17C-4A86-93F7-225687C74913}" dt="2022-01-11T19:42:21.321" v="357" actId="166"/>
          <ac:picMkLst>
            <pc:docMk/>
            <pc:sldMk cId="471760590" sldId="2076137861"/>
            <ac:picMk id="6" creationId="{6425E9DB-256A-429F-A781-3CEBC5C0A2D6}"/>
          </ac:picMkLst>
        </pc:picChg>
      </pc:sldChg>
      <pc:sldChg chg="addSp delSp modSp new del mod">
        <pc:chgData name="Eldert Grootenboer" userId="3fe8758b2c2b58d2" providerId="LiveId" clId="{1DAB30B2-D17C-4A86-93F7-225687C74913}" dt="2021-12-02T11:54:54.684" v="142" actId="47"/>
        <pc:sldMkLst>
          <pc:docMk/>
          <pc:sldMk cId="3671841637" sldId="2076137862"/>
        </pc:sldMkLst>
        <pc:spChg chg="del">
          <ac:chgData name="Eldert Grootenboer" userId="3fe8758b2c2b58d2" providerId="LiveId" clId="{1DAB30B2-D17C-4A86-93F7-225687C74913}" dt="2021-12-02T11:51:17.876" v="110" actId="931"/>
          <ac:spMkLst>
            <pc:docMk/>
            <pc:sldMk cId="3671841637" sldId="2076137862"/>
            <ac:spMk id="3" creationId="{9CE9E02A-25E4-4E2B-9FB6-FCE8769A5441}"/>
          </ac:spMkLst>
        </pc:spChg>
        <pc:spChg chg="add mod">
          <ac:chgData name="Eldert Grootenboer" userId="3fe8758b2c2b58d2" providerId="LiveId" clId="{1DAB30B2-D17C-4A86-93F7-225687C74913}" dt="2021-12-02T11:51:58.991" v="113"/>
          <ac:spMkLst>
            <pc:docMk/>
            <pc:sldMk cId="3671841637" sldId="2076137862"/>
            <ac:spMk id="7" creationId="{B29314F4-6BEF-4638-BE75-6CA0C8068186}"/>
          </ac:spMkLst>
        </pc:spChg>
        <pc:spChg chg="add mod">
          <ac:chgData name="Eldert Grootenboer" userId="3fe8758b2c2b58d2" providerId="LiveId" clId="{1DAB30B2-D17C-4A86-93F7-225687C74913}" dt="2021-12-02T11:52:03.527" v="115" actId="1076"/>
          <ac:spMkLst>
            <pc:docMk/>
            <pc:sldMk cId="3671841637" sldId="2076137862"/>
            <ac:spMk id="8" creationId="{C9B5B730-B5D2-43F6-9FCB-98FE0C5C030D}"/>
          </ac:spMkLst>
        </pc:spChg>
        <pc:grpChg chg="add mod">
          <ac:chgData name="Eldert Grootenboer" userId="3fe8758b2c2b58d2" providerId="LiveId" clId="{1DAB30B2-D17C-4A86-93F7-225687C74913}" dt="2021-12-02T11:54:39.047" v="141" actId="14100"/>
          <ac:grpSpMkLst>
            <pc:docMk/>
            <pc:sldMk cId="3671841637" sldId="2076137862"/>
            <ac:grpSpMk id="6" creationId="{F130C786-C61D-4E91-A3F4-977BBAF9AFB6}"/>
          </ac:grpSpMkLst>
        </pc:grpChg>
        <pc:picChg chg="add mod">
          <ac:chgData name="Eldert Grootenboer" userId="3fe8758b2c2b58d2" providerId="LiveId" clId="{1DAB30B2-D17C-4A86-93F7-225687C74913}" dt="2021-12-02T11:51:34.986" v="112" actId="1076"/>
          <ac:picMkLst>
            <pc:docMk/>
            <pc:sldMk cId="3671841637" sldId="2076137862"/>
            <ac:picMk id="5" creationId="{A0FA81A8-59FB-4AD8-9883-0C8CEA40D0BA}"/>
          </ac:picMkLst>
        </pc:picChg>
      </pc:sldChg>
      <pc:sldChg chg="addSp delSp modSp new mod setBg modClrScheme setClrOvrMap delDesignElem chgLayout">
        <pc:chgData name="Eldert Grootenboer" userId="3fe8758b2c2b58d2" providerId="LiveId" clId="{1DAB30B2-D17C-4A86-93F7-225687C74913}" dt="2022-01-11T19:41:00.264" v="351" actId="26606"/>
        <pc:sldMkLst>
          <pc:docMk/>
          <pc:sldMk cId="2153163309" sldId="2076137863"/>
        </pc:sldMkLst>
        <pc:spChg chg="mod">
          <ac:chgData name="Eldert Grootenboer" userId="3fe8758b2c2b58d2" providerId="LiveId" clId="{1DAB30B2-D17C-4A86-93F7-225687C74913}" dt="2022-01-11T19:41:00.264" v="351" actId="26606"/>
          <ac:spMkLst>
            <pc:docMk/>
            <pc:sldMk cId="2153163309" sldId="2076137863"/>
            <ac:spMk id="2" creationId="{08DB96F8-8D1F-4456-A6F4-DE80EE3628DF}"/>
          </ac:spMkLst>
        </pc:spChg>
        <pc:spChg chg="del">
          <ac:chgData name="Eldert Grootenboer" userId="3fe8758b2c2b58d2" providerId="LiveId" clId="{1DAB30B2-D17C-4A86-93F7-225687C74913}" dt="2021-12-02T11:52:58.108" v="118"/>
          <ac:spMkLst>
            <pc:docMk/>
            <pc:sldMk cId="2153163309" sldId="2076137863"/>
            <ac:spMk id="3" creationId="{1DE04EE4-E6E3-4C82-AF3B-57749C3383A4}"/>
          </ac:spMkLst>
        </pc:spChg>
        <pc:spChg chg="add mod">
          <ac:chgData name="Eldert Grootenboer" userId="3fe8758b2c2b58d2" providerId="LiveId" clId="{1DAB30B2-D17C-4A86-93F7-225687C74913}" dt="2022-01-11T19:41:00.264" v="351" actId="26606"/>
          <ac:spMkLst>
            <pc:docMk/>
            <pc:sldMk cId="2153163309" sldId="2076137863"/>
            <ac:spMk id="6" creationId="{CBA3CA75-C0EE-42B3-B606-6FC516E34564}"/>
          </ac:spMkLst>
        </pc:spChg>
        <pc:spChg chg="add del">
          <ac:chgData name="Eldert Grootenboer" userId="3fe8758b2c2b58d2" providerId="LiveId" clId="{1DAB30B2-D17C-4A86-93F7-225687C74913}" dt="2021-12-02T12:03:41.425" v="176" actId="26606"/>
          <ac:spMkLst>
            <pc:docMk/>
            <pc:sldMk cId="2153163309" sldId="2076137863"/>
            <ac:spMk id="71" creationId="{C232B152-3720-4D3B-97ED-45CE5483F16F}"/>
          </ac:spMkLst>
        </pc:spChg>
        <pc:spChg chg="add del">
          <ac:chgData name="Eldert Grootenboer" userId="3fe8758b2c2b58d2" providerId="LiveId" clId="{1DAB30B2-D17C-4A86-93F7-225687C74913}" dt="2021-12-02T12:03:41.425" v="176" actId="26606"/>
          <ac:spMkLst>
            <pc:docMk/>
            <pc:sldMk cId="2153163309" sldId="2076137863"/>
            <ac:spMk id="73" creationId="{11BAB570-FF10-4E96-8A3F-FA9804702B89}"/>
          </ac:spMkLst>
        </pc:spChg>
        <pc:spChg chg="add del">
          <ac:chgData name="Eldert Grootenboer" userId="3fe8758b2c2b58d2" providerId="LiveId" clId="{1DAB30B2-D17C-4A86-93F7-225687C74913}" dt="2021-12-02T12:03:41.425" v="176" actId="26606"/>
          <ac:spMkLst>
            <pc:docMk/>
            <pc:sldMk cId="2153163309" sldId="2076137863"/>
            <ac:spMk id="75" creationId="{4B9FAFB2-BEB5-4848-8018-BCAD99E2E1AA}"/>
          </ac:spMkLst>
        </pc:spChg>
        <pc:spChg chg="add del">
          <ac:chgData name="Eldert Grootenboer" userId="3fe8758b2c2b58d2" providerId="LiveId" clId="{1DAB30B2-D17C-4A86-93F7-225687C74913}" dt="2021-12-02T12:03:58.105" v="178" actId="26606"/>
          <ac:spMkLst>
            <pc:docMk/>
            <pc:sldMk cId="2153163309" sldId="2076137863"/>
            <ac:spMk id="1028" creationId="{33CD251C-A887-4D2F-925B-FC097198538B}"/>
          </ac:spMkLst>
        </pc:spChg>
        <pc:spChg chg="add del">
          <ac:chgData name="Eldert Grootenboer" userId="3fe8758b2c2b58d2" providerId="LiveId" clId="{1DAB30B2-D17C-4A86-93F7-225687C74913}" dt="2021-12-02T12:03:58.105" v="178" actId="26606"/>
          <ac:spMkLst>
            <pc:docMk/>
            <pc:sldMk cId="2153163309" sldId="2076137863"/>
            <ac:spMk id="1029" creationId="{B19D093C-27FB-4032-B282-42C4563F257C}"/>
          </ac:spMkLst>
        </pc:spChg>
        <pc:spChg chg="add del">
          <ac:chgData name="Eldert Grootenboer" userId="3fe8758b2c2b58d2" providerId="LiveId" clId="{1DAB30B2-D17C-4A86-93F7-225687C74913}" dt="2022-01-11T19:39:41.519" v="341"/>
          <ac:spMkLst>
            <pc:docMk/>
            <pc:sldMk cId="2153163309" sldId="2076137863"/>
            <ac:spMk id="1031" creationId="{33CD251C-A887-4D2F-925B-FC097198538B}"/>
          </ac:spMkLst>
        </pc:spChg>
        <pc:spChg chg="add del">
          <ac:chgData name="Eldert Grootenboer" userId="3fe8758b2c2b58d2" providerId="LiveId" clId="{1DAB30B2-D17C-4A86-93F7-225687C74913}" dt="2021-12-02T12:04:01.024" v="180" actId="26606"/>
          <ac:spMkLst>
            <pc:docMk/>
            <pc:sldMk cId="2153163309" sldId="2076137863"/>
            <ac:spMk id="1032" creationId="{F2B38F72-8FC4-4001-8C67-FA6B86DEC767}"/>
          </ac:spMkLst>
        </pc:spChg>
        <pc:spChg chg="add del">
          <ac:chgData name="Eldert Grootenboer" userId="3fe8758b2c2b58d2" providerId="LiveId" clId="{1DAB30B2-D17C-4A86-93F7-225687C74913}" dt="2022-01-11T19:39:41.519" v="341"/>
          <ac:spMkLst>
            <pc:docMk/>
            <pc:sldMk cId="2153163309" sldId="2076137863"/>
            <ac:spMk id="1033" creationId="{B19D093C-27FB-4032-B282-42C4563F257C}"/>
          </ac:spMkLst>
        </pc:spChg>
        <pc:grpChg chg="add del">
          <ac:chgData name="Eldert Grootenboer" userId="3fe8758b2c2b58d2" providerId="LiveId" clId="{1DAB30B2-D17C-4A86-93F7-225687C74913}" dt="2021-12-02T12:03:58.105" v="178" actId="26606"/>
          <ac:grpSpMkLst>
            <pc:docMk/>
            <pc:sldMk cId="2153163309" sldId="2076137863"/>
            <ac:grpSpMk id="1030" creationId="{35EE815E-1BD3-4777-B652-6D98825BF66B}"/>
          </ac:grpSpMkLst>
        </pc:grpChg>
        <pc:grpChg chg="add del">
          <ac:chgData name="Eldert Grootenboer" userId="3fe8758b2c2b58d2" providerId="LiveId" clId="{1DAB30B2-D17C-4A86-93F7-225687C74913}" dt="2022-01-11T19:39:41.519" v="341"/>
          <ac:grpSpMkLst>
            <pc:docMk/>
            <pc:sldMk cId="2153163309" sldId="2076137863"/>
            <ac:grpSpMk id="1034" creationId="{35EE815E-1BD3-4777-B652-6D98825BF66B}"/>
          </ac:grpSpMkLst>
        </pc:grpChg>
        <pc:picChg chg="add mod ord">
          <ac:chgData name="Eldert Grootenboer" userId="3fe8758b2c2b58d2" providerId="LiveId" clId="{1DAB30B2-D17C-4A86-93F7-225687C74913}" dt="2022-01-11T19:41:00.264" v="351" actId="26606"/>
          <ac:picMkLst>
            <pc:docMk/>
            <pc:sldMk cId="2153163309" sldId="2076137863"/>
            <ac:picMk id="1026" creationId="{A3B088B4-E4D7-4D41-9091-94A497EE2B1D}"/>
          </ac:picMkLst>
        </pc:picChg>
      </pc:sldChg>
      <pc:sldMasterChg chg="delSp mod delSldLayout">
        <pc:chgData name="Eldert Grootenboer" userId="3fe8758b2c2b58d2" providerId="LiveId" clId="{1DAB30B2-D17C-4A86-93F7-225687C74913}" dt="2021-11-19T13:05:52.027" v="30" actId="47"/>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LayoutChg chg="del">
          <pc:chgData name="Eldert Grootenboer" userId="3fe8758b2c2b58d2" providerId="LiveId" clId="{1DAB30B2-D17C-4A86-93F7-225687C74913}" dt="2021-11-19T13:05:41.312" v="27" actId="47"/>
          <pc:sldLayoutMkLst>
            <pc:docMk/>
            <pc:sldMasterMk cId="4158139881" sldId="2147483686"/>
            <pc:sldLayoutMk cId="1866495531" sldId="2147483721"/>
          </pc:sldLayoutMkLst>
        </pc:sldLayoutChg>
        <pc:sldLayoutChg chg="del">
          <pc:chgData name="Eldert Grootenboer" userId="3fe8758b2c2b58d2" providerId="LiveId" clId="{1DAB30B2-D17C-4A86-93F7-225687C74913}" dt="2021-11-19T13:05:52.027" v="30" actId="47"/>
          <pc:sldLayoutMkLst>
            <pc:docMk/>
            <pc:sldMasterMk cId="4158139881" sldId="2147483686"/>
            <pc:sldLayoutMk cId="3324113044" sldId="2147483722"/>
          </pc:sldLayoutMkLst>
        </pc:sldLayoutChg>
      </pc:sldMasterChg>
    </pc:docChg>
  </pc:docChgLst>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dirty="0">
              <a:solidFill>
                <a:schemeClr val="tx1"/>
              </a:solidFill>
            </a:rPr>
            <a:t>CRUD</a:t>
          </a:r>
          <a:endParaRPr lang="en-US" dirty="0">
            <a:solidFill>
              <a:schemeClr val="tx1"/>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dirty="0" err="1">
              <a:solidFill>
                <a:schemeClr val="tx1"/>
              </a:solidFill>
            </a:rPr>
            <a:t>Locking</a:t>
          </a:r>
          <a:r>
            <a:rPr lang="nl-NL" dirty="0">
              <a:solidFill>
                <a:schemeClr val="tx1"/>
              </a:solidFill>
            </a:rPr>
            <a:t>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195F3DA2-4A75-4243-AF83-8505397401DA}">
      <dgm:prSet/>
      <dgm:spPr>
        <a:ln>
          <a:noFill/>
        </a:ln>
      </dgm:spPr>
      <dgm:t>
        <a:bodyPr/>
        <a:lstStyle/>
        <a:p>
          <a:pPr>
            <a:lnSpc>
              <a:spcPct val="100000"/>
            </a:lnSpc>
          </a:pPr>
          <a:r>
            <a:rPr lang="nl-NL">
              <a:solidFill>
                <a:schemeClr val="tx1"/>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1B4BD58-6582-4517-B584-7E42636B9B9E}">
      <dgm:prSet/>
      <dgm:spPr>
        <a:ln>
          <a:noFill/>
        </a:ln>
      </dgm:spPr>
      <dgm:t>
        <a:bodyPr/>
        <a:lstStyle/>
        <a:p>
          <a:pPr>
            <a:lnSpc>
              <a:spcPct val="100000"/>
            </a:lnSpc>
          </a:pPr>
          <a:r>
            <a:rPr lang="nl-NL" dirty="0" err="1">
              <a:solidFill>
                <a:schemeClr val="tx1"/>
              </a:solidFill>
            </a:rPr>
            <a:t>Not</a:t>
          </a:r>
          <a:r>
            <a:rPr lang="nl-NL" dirty="0">
              <a:solidFill>
                <a:schemeClr val="tx1"/>
              </a:solidFill>
            </a:rPr>
            <a:t> </a:t>
          </a:r>
          <a:r>
            <a:rPr lang="nl-NL" dirty="0" err="1">
              <a:solidFill>
                <a:schemeClr val="tx1"/>
              </a:solidFill>
            </a:rPr>
            <a:t>easily</a:t>
          </a:r>
          <a:r>
            <a:rPr lang="nl-NL" dirty="0">
              <a:solidFill>
                <a:schemeClr val="tx1"/>
              </a:solidFill>
            </a:rPr>
            <a:t> </a:t>
          </a:r>
          <a:r>
            <a:rPr lang="nl-NL" dirty="0" err="1">
              <a:solidFill>
                <a:schemeClr val="tx1"/>
              </a:solidFill>
            </a:rPr>
            <a:t>scalable</a:t>
          </a:r>
          <a:endParaRPr lang="nl-NL" dirty="0">
            <a:solidFill>
              <a:schemeClr val="tx1"/>
            </a:solidFill>
          </a:endParaRPr>
        </a:p>
      </dgm:t>
    </dgm:pt>
    <dgm:pt modelId="{0CED31FA-EE3A-41D5-8C71-CCB625EF4868}" type="parTrans" cxnId="{22753CBB-939C-4D13-BEB0-19E6461A9EBA}">
      <dgm:prSet/>
      <dgm:spPr/>
      <dgm:t>
        <a:bodyPr/>
        <a:lstStyle/>
        <a:p>
          <a:endParaRPr lang="en-NL"/>
        </a:p>
      </dgm:t>
    </dgm:pt>
    <dgm:pt modelId="{2EAA2FB2-EEC2-4605-B5F3-A7E611853007}" type="sibTrans" cxnId="{22753CBB-939C-4D13-BEB0-19E6461A9EBA}">
      <dgm:prSet/>
      <dgm:spPr/>
      <dgm:t>
        <a:bodyPr/>
        <a:lstStyle/>
        <a:p>
          <a:endParaRPr lang="en-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4">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4">
        <dgm:presLayoutVars>
          <dgm:chMax val="1"/>
          <dgm:chPref val="1"/>
        </dgm:presLayoutVars>
      </dgm:prSet>
      <dgm:spPr/>
    </dgm:pt>
    <dgm:pt modelId="{628F0E0B-A6E7-4EF6-8E76-20A65CFBF656}" type="pres">
      <dgm:prSet presAssocID="{C9076418-AB0F-4C29-996C-4C1FFD9F998F}" presName="sibTrans" presStyleCnt="0"/>
      <dgm:spPr/>
    </dgm:pt>
    <dgm:pt modelId="{E4AD988E-0C43-47D9-B5C2-1FD900B70264}" type="pres">
      <dgm:prSet presAssocID="{01B4BD58-6582-4517-B584-7E42636B9B9E}" presName="compNode" presStyleCnt="0"/>
      <dgm:spPr/>
    </dgm:pt>
    <dgm:pt modelId="{13A26FC6-06AB-4761-A145-AF4B7A7E4C66}" type="pres">
      <dgm:prSet presAssocID="{01B4BD58-6582-4517-B584-7E42636B9B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972A76A9-6C0E-4E5D-BC5E-CC24E6A9D240}" type="pres">
      <dgm:prSet presAssocID="{01B4BD58-6582-4517-B584-7E42636B9B9E}" presName="spaceRect" presStyleCnt="0"/>
      <dgm:spPr/>
    </dgm:pt>
    <dgm:pt modelId="{10299B40-85FA-4D14-BFCD-B872DB64F034}" type="pres">
      <dgm:prSet presAssocID="{01B4BD58-6582-4517-B584-7E42636B9B9E}" presName="textRect" presStyleLbl="revTx" presStyleIdx="2" presStyleCnt="4">
        <dgm:presLayoutVars>
          <dgm:chMax val="1"/>
          <dgm:chPref val="1"/>
        </dgm:presLayoutVars>
      </dgm:prSet>
      <dgm:spPr/>
    </dgm:pt>
    <dgm:pt modelId="{654EF984-D43D-4610-9E37-951B22518E86}" type="pres">
      <dgm:prSet presAssocID="{2EAA2FB2-EEC2-4605-B5F3-A7E611853007}"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3" presStyleCnt="4">
        <dgm:presLayoutVars>
          <dgm:chMax val="1"/>
          <dgm:chPref val="1"/>
        </dgm:presLayoutVars>
      </dgm:prSet>
      <dgm:spPr/>
    </dgm:pt>
  </dgm:ptLst>
  <dgm:cxnL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5B149547-453F-41AD-A0B2-B49626631D2B}" type="presOf" srcId="{01B4BD58-6582-4517-B584-7E42636B9B9E}" destId="{10299B40-85FA-4D14-BFCD-B872DB64F034}" srcOrd="0" destOrd="0" presId="urn:microsoft.com/office/officeart/2018/2/layout/IconLabelList"/>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22753CBB-939C-4D13-BEB0-19E6461A9EBA}" srcId="{B9743BD6-7149-42E5-A5D4-A303EBE03957}" destId="{01B4BD58-6582-4517-B584-7E42636B9B9E}" srcOrd="2" destOrd="0" parTransId="{0CED31FA-EE3A-41D5-8C71-CCB625EF4868}" sibTransId="{2EAA2FB2-EEC2-4605-B5F3-A7E611853007}"/>
    <dgm:cxn modelId="{410E90C5-7E0D-4B02-8109-1962C9E90964}" srcId="{B9743BD6-7149-42E5-A5D4-A303EBE03957}" destId="{195F3DA2-4A75-4243-AF83-8505397401DA}" srcOrd="3"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F08B88BA-C2A4-4D6A-BC48-A5FE08DD3DB2}" type="presParOf" srcId="{0324FBBA-9606-4D8E-BFF0-8885A7193764}" destId="{E4AD988E-0C43-47D9-B5C2-1FD900B70264}" srcOrd="4" destOrd="0" presId="urn:microsoft.com/office/officeart/2018/2/layout/IconLabelList"/>
    <dgm:cxn modelId="{D2E797F2-7BCF-4FA4-838E-284743F3464A}" type="presParOf" srcId="{E4AD988E-0C43-47D9-B5C2-1FD900B70264}" destId="{13A26FC6-06AB-4761-A145-AF4B7A7E4C66}" srcOrd="0" destOrd="0" presId="urn:microsoft.com/office/officeart/2018/2/layout/IconLabelList"/>
    <dgm:cxn modelId="{E2FAEFD8-BE21-4A21-ACC8-6E433794BA05}" type="presParOf" srcId="{E4AD988E-0C43-47D9-B5C2-1FD900B70264}" destId="{972A76A9-6C0E-4E5D-BC5E-CC24E6A9D240}" srcOrd="1" destOrd="0" presId="urn:microsoft.com/office/officeart/2018/2/layout/IconLabelList"/>
    <dgm:cxn modelId="{238F07F1-83FD-4208-B45F-D4BD2753A6FE}" type="presParOf" srcId="{E4AD988E-0C43-47D9-B5C2-1FD900B70264}" destId="{10299B40-85FA-4D14-BFCD-B872DB64F034}" srcOrd="2" destOrd="0" presId="urn:microsoft.com/office/officeart/2018/2/layout/IconLabelList"/>
    <dgm:cxn modelId="{A36EF778-1D33-4FEC-81F7-37CF2DDAD512}" type="presParOf" srcId="{0324FBBA-9606-4D8E-BFF0-8885A7193764}" destId="{654EF984-D43D-4610-9E37-951B22518E86}" srcOrd="5" destOrd="0" presId="urn:microsoft.com/office/officeart/2018/2/layout/IconLabelList"/>
    <dgm:cxn modelId="{D480F48C-8DF7-4E72-B364-3DA7E8B0D03E}" type="presParOf" srcId="{0324FBBA-9606-4D8E-BFF0-8885A7193764}" destId="{1A5F0524-E683-4B8E-B679-BE8081039DBA}" srcOrd="6"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tx1"/>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tx1"/>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tx1"/>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dirty="0">
              <a:solidFill>
                <a:schemeClr val="tx1"/>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dirty="0">
              <a:solidFill>
                <a:schemeClr val="tx1"/>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dirty="0">
              <a:solidFill>
                <a:schemeClr val="tx1"/>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dirty="0">
              <a:solidFill>
                <a:schemeClr val="tx1"/>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F5D85DED-E52E-46F8-9B8A-5D2A34BFB688}">
      <dgm:prSet/>
      <dgm:spPr>
        <a:ln>
          <a:noFill/>
        </a:ln>
      </dgm:spPr>
      <dgm:t>
        <a:bodyPr/>
        <a:lstStyle/>
        <a:p>
          <a:pPr>
            <a:lnSpc>
              <a:spcPct val="100000"/>
            </a:lnSpc>
          </a:pPr>
          <a:r>
            <a:rPr lang="en-US" dirty="0">
              <a:solidFill>
                <a:schemeClr val="tx1"/>
              </a:solidFill>
            </a:rPr>
            <a:t>Event Grid</a:t>
          </a:r>
        </a:p>
      </dgm:t>
    </dgm:pt>
    <dgm:pt modelId="{B00D52E8-0498-4203-9478-8B0EC029D6BE}" type="parTrans" cxnId="{E169A7A1-E151-4D4D-87B4-78E0069F6B42}">
      <dgm:prSet/>
      <dgm:spPr/>
      <dgm:t>
        <a:bodyPr/>
        <a:lstStyle/>
        <a:p>
          <a:endParaRPr lang="en-CA"/>
        </a:p>
      </dgm:t>
    </dgm:pt>
    <dgm:pt modelId="{C60325A2-626A-4B08-A8EB-CAF28FF721E5}" type="sibTrans" cxnId="{E169A7A1-E151-4D4D-87B4-78E0069F6B42}">
      <dgm:prSet/>
      <dgm:spPr/>
      <dgm:t>
        <a:bodyPr/>
        <a:lstStyle/>
        <a:p>
          <a:endParaRPr lang="en-CA"/>
        </a:p>
      </dgm:t>
    </dgm:pt>
    <dgm:pt modelId="{075E4C45-9353-4BCB-B320-21A563085986}">
      <dgm:prSet/>
      <dgm:spPr>
        <a:ln>
          <a:noFill/>
        </a:ln>
      </dgm:spPr>
      <dgm:t>
        <a:bodyPr/>
        <a:lstStyle/>
        <a:p>
          <a:pPr>
            <a:lnSpc>
              <a:spcPct val="100000"/>
            </a:lnSpc>
          </a:pPr>
          <a:r>
            <a:rPr lang="en-US" dirty="0">
              <a:solidFill>
                <a:schemeClr val="tx1"/>
              </a:solidFill>
            </a:rPr>
            <a:t>Service Bus</a:t>
          </a:r>
        </a:p>
      </dgm:t>
    </dgm:pt>
    <dgm:pt modelId="{B8804250-A517-4355-83C1-40D1F8FFCBDE}" type="parTrans" cxnId="{7E67D4EE-3558-471C-88F1-5365CAFF9FFF}">
      <dgm:prSet/>
      <dgm:spPr/>
      <dgm:t>
        <a:bodyPr/>
        <a:lstStyle/>
        <a:p>
          <a:endParaRPr lang="en-CA"/>
        </a:p>
      </dgm:t>
    </dgm:pt>
    <dgm:pt modelId="{4E80B745-1907-47E4-A6FE-7F5FC231B5C1}" type="sibTrans" cxnId="{7E67D4EE-3558-471C-88F1-5365CAFF9FFF}">
      <dgm:prSet/>
      <dgm:spPr/>
      <dgm:t>
        <a:bodyPr/>
        <a:lstStyle/>
        <a:p>
          <a:endParaRPr lang="en-CA"/>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5">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5">
        <dgm:presLayoutVars>
          <dgm:chMax val="1"/>
          <dgm:chPref val="1"/>
        </dgm:presLayoutVars>
      </dgm:prSet>
      <dgm:spPr/>
    </dgm:pt>
    <dgm:pt modelId="{110CEDF4-1EFE-4219-B89D-5D02FFE89FD2}" type="pres">
      <dgm:prSet presAssocID="{D428D6BC-6726-4958-B38C-37DF35608EC1}" presName="sibTrans" presStyleCnt="0"/>
      <dgm:spPr/>
    </dgm:pt>
    <dgm:pt modelId="{163EBFB3-FA19-4C68-8C59-87BA9964C01C}" type="pres">
      <dgm:prSet presAssocID="{F5D85DED-E52E-46F8-9B8A-5D2A34BFB688}" presName="compNode" presStyleCnt="0"/>
      <dgm:spPr/>
    </dgm:pt>
    <dgm:pt modelId="{CFE5EEA5-C1E7-4F49-BBA3-B83CB0F4068C}" type="pres">
      <dgm:prSet presAssocID="{F5D85DED-E52E-46F8-9B8A-5D2A34BFB688}"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56B8B10C-6519-4CE3-BD27-79026B3DDB98}" type="pres">
      <dgm:prSet presAssocID="{F5D85DED-E52E-46F8-9B8A-5D2A34BFB688}" presName="spaceRect" presStyleCnt="0"/>
      <dgm:spPr/>
    </dgm:pt>
    <dgm:pt modelId="{F4E74371-EBF4-40E5-8697-FA3C4D4B2653}" type="pres">
      <dgm:prSet presAssocID="{F5D85DED-E52E-46F8-9B8A-5D2A34BFB688}" presName="textRect" presStyleLbl="revTx" presStyleIdx="2" presStyleCnt="5">
        <dgm:presLayoutVars>
          <dgm:chMax val="1"/>
          <dgm:chPref val="1"/>
        </dgm:presLayoutVars>
      </dgm:prSet>
      <dgm:spPr/>
    </dgm:pt>
    <dgm:pt modelId="{ED8B1760-BAC5-43A8-B53A-CD388FE2F2AD}" type="pres">
      <dgm:prSet presAssocID="{C60325A2-626A-4B08-A8EB-CAF28FF721E5}" presName="sibTrans" presStyleCnt="0"/>
      <dgm:spPr/>
    </dgm:pt>
    <dgm:pt modelId="{3846D8F2-BC7D-45C2-849C-1A845182067C}" type="pres">
      <dgm:prSet presAssocID="{075E4C45-9353-4BCB-B320-21A563085986}" presName="compNode" presStyleCnt="0"/>
      <dgm:spPr/>
    </dgm:pt>
    <dgm:pt modelId="{6FEBA4A7-40E3-41F2-BD56-113AD7EC0C57}" type="pres">
      <dgm:prSet presAssocID="{075E4C45-9353-4BCB-B320-21A563085986}"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3FC37F6B-D71E-4001-BE13-74E96CDE58E0}" type="pres">
      <dgm:prSet presAssocID="{075E4C45-9353-4BCB-B320-21A563085986}" presName="spaceRect" presStyleCnt="0"/>
      <dgm:spPr/>
    </dgm:pt>
    <dgm:pt modelId="{62892DEF-1EF7-4099-B0ED-6B7CCF227DD0}" type="pres">
      <dgm:prSet presAssocID="{075E4C45-9353-4BCB-B320-21A563085986}" presName="textRect" presStyleLbl="revTx" presStyleIdx="3" presStyleCnt="5">
        <dgm:presLayoutVars>
          <dgm:chMax val="1"/>
          <dgm:chPref val="1"/>
        </dgm:presLayoutVars>
      </dgm:prSet>
      <dgm:spPr/>
    </dgm:pt>
    <dgm:pt modelId="{60315FA2-9F82-4332-81C0-E8F5182E7050}" type="pres">
      <dgm:prSet presAssocID="{4E80B745-1907-47E4-A6FE-7F5FC231B5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4" presStyleCnt="5">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6845BD9A-724C-40B0-8183-6B592F2ACF2F}" type="presOf" srcId="{075E4C45-9353-4BCB-B320-21A563085986}" destId="{62892DEF-1EF7-4099-B0ED-6B7CCF227DD0}" srcOrd="0" destOrd="0" presId="urn:microsoft.com/office/officeart/2018/2/layout/IconLabelList"/>
    <dgm:cxn modelId="{E169A7A1-E151-4D4D-87B4-78E0069F6B42}" srcId="{DA4BFF99-854C-45F6-878A-4BD186876761}" destId="{F5D85DED-E52E-46F8-9B8A-5D2A34BFB688}" srcOrd="2" destOrd="0" parTransId="{B00D52E8-0498-4203-9478-8B0EC029D6BE}" sibTransId="{C60325A2-626A-4B08-A8EB-CAF28FF721E5}"/>
    <dgm:cxn modelId="{AF71DCC1-B640-4F12-987F-21594D494E8F}" type="presOf" srcId="{F5D85DED-E52E-46F8-9B8A-5D2A34BFB688}" destId="{F4E74371-EBF4-40E5-8697-FA3C4D4B2653}"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4"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7E67D4EE-3558-471C-88F1-5365CAFF9FFF}" srcId="{DA4BFF99-854C-45F6-878A-4BD186876761}" destId="{075E4C45-9353-4BCB-B320-21A563085986}" srcOrd="3" destOrd="0" parTransId="{B8804250-A517-4355-83C1-40D1F8FFCBDE}" sibTransId="{4E80B745-1907-47E4-A6FE-7F5FC231B5C1}"/>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734D69F2-CA6C-4F9B-BFCE-E0945ECF2538}" type="presParOf" srcId="{490D7E7B-E8DD-4B36-BDF8-9443066032B4}" destId="{163EBFB3-FA19-4C68-8C59-87BA9964C01C}" srcOrd="4" destOrd="0" presId="urn:microsoft.com/office/officeart/2018/2/layout/IconLabelList"/>
    <dgm:cxn modelId="{42CCB1AF-B5AA-45A2-9C1A-B2DDCBCD9315}" type="presParOf" srcId="{163EBFB3-FA19-4C68-8C59-87BA9964C01C}" destId="{CFE5EEA5-C1E7-4F49-BBA3-B83CB0F4068C}" srcOrd="0" destOrd="0" presId="urn:microsoft.com/office/officeart/2018/2/layout/IconLabelList"/>
    <dgm:cxn modelId="{CB901A74-40DE-4407-886E-576A4B41E776}" type="presParOf" srcId="{163EBFB3-FA19-4C68-8C59-87BA9964C01C}" destId="{56B8B10C-6519-4CE3-BD27-79026B3DDB98}" srcOrd="1" destOrd="0" presId="urn:microsoft.com/office/officeart/2018/2/layout/IconLabelList"/>
    <dgm:cxn modelId="{41E64102-443E-4BA0-9DD2-E484999B549F}" type="presParOf" srcId="{163EBFB3-FA19-4C68-8C59-87BA9964C01C}" destId="{F4E74371-EBF4-40E5-8697-FA3C4D4B2653}" srcOrd="2" destOrd="0" presId="urn:microsoft.com/office/officeart/2018/2/layout/IconLabelList"/>
    <dgm:cxn modelId="{8E8E067D-2041-4C0F-BE82-63B997E6866E}" type="presParOf" srcId="{490D7E7B-E8DD-4B36-BDF8-9443066032B4}" destId="{ED8B1760-BAC5-43A8-B53A-CD388FE2F2AD}" srcOrd="5" destOrd="0" presId="urn:microsoft.com/office/officeart/2018/2/layout/IconLabelList"/>
    <dgm:cxn modelId="{969328D6-8A1F-4C3C-B21D-3206F12E64EB}" type="presParOf" srcId="{490D7E7B-E8DD-4B36-BDF8-9443066032B4}" destId="{3846D8F2-BC7D-45C2-849C-1A845182067C}" srcOrd="6" destOrd="0" presId="urn:microsoft.com/office/officeart/2018/2/layout/IconLabelList"/>
    <dgm:cxn modelId="{DE6BA030-7784-4BB4-904B-B6916DB96452}" type="presParOf" srcId="{3846D8F2-BC7D-45C2-849C-1A845182067C}" destId="{6FEBA4A7-40E3-41F2-BD56-113AD7EC0C57}" srcOrd="0" destOrd="0" presId="urn:microsoft.com/office/officeart/2018/2/layout/IconLabelList"/>
    <dgm:cxn modelId="{10D75742-44F1-4E9F-A390-58ED13F019B9}" type="presParOf" srcId="{3846D8F2-BC7D-45C2-849C-1A845182067C}" destId="{3FC37F6B-D71E-4001-BE13-74E96CDE58E0}" srcOrd="1" destOrd="0" presId="urn:microsoft.com/office/officeart/2018/2/layout/IconLabelList"/>
    <dgm:cxn modelId="{40C3CF26-2DD9-43E2-A5E0-50728D697222}" type="presParOf" srcId="{3846D8F2-BC7D-45C2-849C-1A845182067C}" destId="{62892DEF-1EF7-4099-B0ED-6B7CCF227DD0}" srcOrd="2" destOrd="0" presId="urn:microsoft.com/office/officeart/2018/2/layout/IconLabelList"/>
    <dgm:cxn modelId="{DA405A79-FF86-43AB-8981-48A45B960635}" type="presParOf" srcId="{490D7E7B-E8DD-4B36-BDF8-9443066032B4}" destId="{60315FA2-9F82-4332-81C0-E8F5182E7050}" srcOrd="7" destOrd="0" presId="urn:microsoft.com/office/officeart/2018/2/layout/IconLabelList"/>
    <dgm:cxn modelId="{40C53E41-2B51-498E-9066-F1F3B4DD9890}" type="presParOf" srcId="{490D7E7B-E8DD-4B36-BDF8-9443066032B4}" destId="{885DE8AE-8B19-4500-804D-B4AA5DCB8F2D}" srcOrd="8"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dirty="0">
              <a:solidFill>
                <a:schemeClr val="tx1"/>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tx1"/>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tx1"/>
              </a:solidFill>
            </a:rPr>
            <a:t>Update on change</a:t>
          </a:r>
          <a:endParaRPr lang="en-US">
            <a:solidFill>
              <a:schemeClr val="tx1"/>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tx1"/>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tx1"/>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dirty="0">
              <a:solidFill>
                <a:schemeClr val="tx1"/>
              </a:solidFill>
            </a:rPr>
            <a:t>Cosmos DB is a great central append-only persistent data store</a:t>
          </a:r>
          <a:r>
            <a:rPr lang="en-US" dirty="0">
              <a:solidFill>
                <a:schemeClr val="tx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tx1"/>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dgm:spPr/>
      <dgm:t>
        <a:bodyPr/>
        <a:lstStyle/>
        <a:p>
          <a:pPr>
            <a:lnSpc>
              <a:spcPct val="100000"/>
            </a:lnSpc>
          </a:pPr>
          <a:r>
            <a:rPr lang="en-US">
              <a:solidFill>
                <a:schemeClr val="tx1"/>
              </a:solidFill>
              <a:latin typeface="Calibri Light" panose="020F0302020204030204"/>
            </a:rPr>
            <a:t>Use</a:t>
          </a:r>
          <a:r>
            <a:rPr lang="en-US">
              <a:solidFill>
                <a:schemeClr val="tx1"/>
              </a:solidFill>
            </a:rPr>
            <a:t> </a:t>
          </a:r>
          <a:r>
            <a:rPr lang="en-US">
              <a:solidFill>
                <a:schemeClr val="tx1"/>
              </a:solidFill>
              <a:latin typeface="Calibri Light" panose="020F0302020204030204"/>
            </a:rPr>
            <a:t>event-sourcing</a:t>
          </a:r>
          <a:r>
            <a:rPr lang="en-US">
              <a:solidFill>
                <a:schemeClr val="tx1"/>
              </a:solidFill>
            </a:rPr>
            <a:t> on Azure with heavy write loads</a:t>
          </a:r>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996087" y="123358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a:solidFill>
                <a:schemeClr val="tx1"/>
              </a:solidFill>
            </a:rPr>
            <a:t>CRUD</a:t>
          </a:r>
          <a:endParaRPr lang="en-US" sz="2400" kern="1200" dirty="0">
            <a:solidFill>
              <a:schemeClr val="tx1"/>
            </a:solidFill>
          </a:endParaRPr>
        </a:p>
      </dsp:txBody>
      <dsp:txXfrm>
        <a:off x="501087" y="2313616"/>
        <a:ext cx="1800000" cy="720000"/>
      </dsp:txXfrm>
    </dsp:sp>
    <dsp:sp modelId="{927FD1DD-11AF-4466-88A8-614F57529720}">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Locking</a:t>
          </a:r>
          <a:r>
            <a:rPr lang="nl-NL" sz="2400" kern="1200" dirty="0">
              <a:solidFill>
                <a:schemeClr val="tx1"/>
              </a:solidFill>
            </a:rPr>
            <a:t> data</a:t>
          </a:r>
        </a:p>
      </dsp:txBody>
      <dsp:txXfrm>
        <a:off x="2616087" y="2313616"/>
        <a:ext cx="1800000" cy="720000"/>
      </dsp:txXfrm>
    </dsp:sp>
    <dsp:sp modelId="{13A26FC6-06AB-4761-A145-AF4B7A7E4C66}">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99B40-85FA-4D14-BFCD-B872DB64F034}">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Not</a:t>
          </a:r>
          <a:r>
            <a:rPr lang="nl-NL" sz="2400" kern="1200" dirty="0">
              <a:solidFill>
                <a:schemeClr val="tx1"/>
              </a:solidFill>
            </a:rPr>
            <a:t> </a:t>
          </a:r>
          <a:r>
            <a:rPr lang="nl-NL" sz="2400" kern="1200" dirty="0" err="1">
              <a:solidFill>
                <a:schemeClr val="tx1"/>
              </a:solidFill>
            </a:rPr>
            <a:t>easily</a:t>
          </a:r>
          <a:r>
            <a:rPr lang="nl-NL" sz="2400" kern="1200" dirty="0">
              <a:solidFill>
                <a:schemeClr val="tx1"/>
              </a:solidFill>
            </a:rPr>
            <a:t> </a:t>
          </a:r>
          <a:r>
            <a:rPr lang="nl-NL" sz="2400" kern="1200" dirty="0" err="1">
              <a:solidFill>
                <a:schemeClr val="tx1"/>
              </a:solidFill>
            </a:rPr>
            <a:t>scalable</a:t>
          </a:r>
          <a:endParaRPr lang="nl-NL" sz="2400" kern="1200" dirty="0">
            <a:solidFill>
              <a:schemeClr val="tx1"/>
            </a:solidFill>
          </a:endParaRPr>
        </a:p>
      </dsp:txBody>
      <dsp:txXfrm>
        <a:off x="4731087" y="2313616"/>
        <a:ext cx="1800000" cy="720000"/>
      </dsp:txXfrm>
    </dsp:sp>
    <dsp:sp modelId="{B1EEA7B8-C7E3-4551-BA2B-703741B03AF1}">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tx1"/>
              </a:solidFill>
            </a:rPr>
            <a:t>No history</a:t>
          </a:r>
        </a:p>
      </dsp:txBody>
      <dsp:txXfrm>
        <a:off x="6846087" y="23136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Don’t update objects</a:t>
          </a:r>
        </a:p>
      </dsp:txBody>
      <dsp:txXfrm>
        <a:off x="501087" y="2313616"/>
        <a:ext cx="1800000" cy="720000"/>
      </dsp:txXfrm>
    </dsp:sp>
    <dsp:sp modelId="{A0E5917A-7F23-4F60-984A-B3A5D445DFB4}">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Write-heavy workloads</a:t>
          </a:r>
        </a:p>
      </dsp:txBody>
      <dsp:txXfrm>
        <a:off x="2616087" y="2313616"/>
        <a:ext cx="1800000" cy="720000"/>
      </dsp:txXfrm>
    </dsp:sp>
    <dsp:sp modelId="{60651019-179B-4F17-B9A8-59932E38AEA9}">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Inserts are more efficient</a:t>
          </a:r>
        </a:p>
      </dsp:txBody>
      <dsp:txXfrm>
        <a:off x="4731087" y="2313616"/>
        <a:ext cx="1800000" cy="720000"/>
      </dsp:txXfrm>
    </dsp:sp>
    <dsp:sp modelId="{84545E97-22F8-4872-9B77-3623EE10DC8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Built-in audit log</a:t>
          </a:r>
        </a:p>
      </dsp:txBody>
      <dsp:txXfrm>
        <a:off x="6846087" y="231361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445540" y="1324255"/>
          <a:ext cx="721406" cy="72140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4681"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Cosmos DB</a:t>
          </a:r>
        </a:p>
      </dsp:txBody>
      <dsp:txXfrm>
        <a:off x="4681" y="2301694"/>
        <a:ext cx="1603125" cy="641250"/>
      </dsp:txXfrm>
    </dsp:sp>
    <dsp:sp modelId="{7884CCAA-E3FA-4A52-80E5-BE25F2FA7C95}">
      <dsp:nvSpPr>
        <dsp:cNvPr id="0" name=""/>
        <dsp:cNvSpPr/>
      </dsp:nvSpPr>
      <dsp:spPr>
        <a:xfrm>
          <a:off x="2329212" y="1324255"/>
          <a:ext cx="721406" cy="72140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1888353"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Event Hubs</a:t>
          </a:r>
        </a:p>
      </dsp:txBody>
      <dsp:txXfrm>
        <a:off x="1888353" y="2301694"/>
        <a:ext cx="1603125" cy="641250"/>
      </dsp:txXfrm>
    </dsp:sp>
    <dsp:sp modelId="{CFE5EEA5-C1E7-4F49-BBA3-B83CB0F4068C}">
      <dsp:nvSpPr>
        <dsp:cNvPr id="0" name=""/>
        <dsp:cNvSpPr/>
      </dsp:nvSpPr>
      <dsp:spPr>
        <a:xfrm>
          <a:off x="4212884" y="1324255"/>
          <a:ext cx="721406" cy="72140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74371-EBF4-40E5-8697-FA3C4D4B2653}">
      <dsp:nvSpPr>
        <dsp:cNvPr id="0" name=""/>
        <dsp:cNvSpPr/>
      </dsp:nvSpPr>
      <dsp:spPr>
        <a:xfrm>
          <a:off x="3772025"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Event Grid</a:t>
          </a:r>
        </a:p>
      </dsp:txBody>
      <dsp:txXfrm>
        <a:off x="3772025" y="2301694"/>
        <a:ext cx="1603125" cy="641250"/>
      </dsp:txXfrm>
    </dsp:sp>
    <dsp:sp modelId="{6FEBA4A7-40E3-41F2-BD56-113AD7EC0C57}">
      <dsp:nvSpPr>
        <dsp:cNvPr id="0" name=""/>
        <dsp:cNvSpPr/>
      </dsp:nvSpPr>
      <dsp:spPr>
        <a:xfrm>
          <a:off x="6096556" y="1324255"/>
          <a:ext cx="721406" cy="721406"/>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92DEF-1EF7-4099-B0ED-6B7CCF227DD0}">
      <dsp:nvSpPr>
        <dsp:cNvPr id="0" name=""/>
        <dsp:cNvSpPr/>
      </dsp:nvSpPr>
      <dsp:spPr>
        <a:xfrm>
          <a:off x="5655696"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Service Bus</a:t>
          </a:r>
        </a:p>
      </dsp:txBody>
      <dsp:txXfrm>
        <a:off x="5655696" y="2301694"/>
        <a:ext cx="1603125" cy="641250"/>
      </dsp:txXfrm>
    </dsp:sp>
    <dsp:sp modelId="{7E5971A5-0439-4ABE-8835-A4FBD999A507}">
      <dsp:nvSpPr>
        <dsp:cNvPr id="0" name=""/>
        <dsp:cNvSpPr/>
      </dsp:nvSpPr>
      <dsp:spPr>
        <a:xfrm>
          <a:off x="7980228" y="1324255"/>
          <a:ext cx="721406" cy="721406"/>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7539368"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Azure Functions</a:t>
          </a:r>
        </a:p>
      </dsp:txBody>
      <dsp:txXfrm>
        <a:off x="7539368" y="2301694"/>
        <a:ext cx="1603125" cy="641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More efficient querying</a:t>
          </a:r>
        </a:p>
      </dsp:txBody>
      <dsp:txXfrm>
        <a:off x="501087" y="2313616"/>
        <a:ext cx="1800000" cy="720000"/>
      </dsp:txXfrm>
    </dsp:sp>
    <dsp:sp modelId="{949ABF20-6D26-49E2-AA3E-A3E84728F55D}">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Pre-populated views</a:t>
          </a:r>
        </a:p>
      </dsp:txBody>
      <dsp:txXfrm>
        <a:off x="2616087" y="2313616"/>
        <a:ext cx="1800000" cy="720000"/>
      </dsp:txXfrm>
    </dsp:sp>
    <dsp:sp modelId="{56317322-AA77-4A18-96EE-F8143403975A}">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nl-NL" sz="1800" kern="1200">
              <a:solidFill>
                <a:schemeClr val="tx1"/>
              </a:solidFill>
            </a:rPr>
            <a:t>Update on change</a:t>
          </a:r>
          <a:endParaRPr lang="en-US" sz="1800" kern="1200">
            <a:solidFill>
              <a:schemeClr val="tx1"/>
            </a:solidFill>
          </a:endParaRPr>
        </a:p>
      </dsp:txBody>
      <dsp:txXfrm>
        <a:off x="4731087" y="2313616"/>
        <a:ext cx="1800000" cy="720000"/>
      </dsp:txXfrm>
    </dsp:sp>
    <dsp:sp modelId="{DE4A8923-6DA6-423B-874F-31465C7797B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Cosmos DB Change Feed</a:t>
          </a:r>
        </a:p>
      </dsp:txBody>
      <dsp:txXfrm>
        <a:off x="6846087" y="2313616"/>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3539"/>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271527" y="203733"/>
          <a:ext cx="493686" cy="49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036742" y="1771"/>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rtl="0">
            <a:lnSpc>
              <a:spcPct val="100000"/>
            </a:lnSpc>
            <a:spcBef>
              <a:spcPct val="0"/>
            </a:spcBef>
            <a:spcAft>
              <a:spcPct val="35000"/>
            </a:spcAft>
            <a:buNone/>
          </a:pPr>
          <a:r>
            <a:rPr lang="en-US" sz="2200" kern="1200" dirty="0">
              <a:solidFill>
                <a:schemeClr val="tx1"/>
              </a:solidFill>
            </a:rPr>
            <a:t>Cosmos DB is a great central append-only persistent data store</a:t>
          </a:r>
          <a:r>
            <a:rPr lang="en-US" sz="2200" kern="1200" dirty="0">
              <a:solidFill>
                <a:schemeClr val="tx1"/>
              </a:solidFill>
              <a:latin typeface="Calibri Light" panose="020F0302020204030204"/>
            </a:rPr>
            <a:t> </a:t>
          </a:r>
        </a:p>
      </dsp:txBody>
      <dsp:txXfrm>
        <a:off x="1036742" y="1771"/>
        <a:ext cx="8110432" cy="897612"/>
      </dsp:txXfrm>
    </dsp:sp>
    <dsp:sp modelId="{9AF1AF65-EDBB-405F-8A8B-C618605A9642}">
      <dsp:nvSpPr>
        <dsp:cNvPr id="0" name=""/>
        <dsp:cNvSpPr/>
      </dsp:nvSpPr>
      <dsp:spPr>
        <a:xfrm>
          <a:off x="0" y="112378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271527" y="1325749"/>
          <a:ext cx="493686" cy="49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036742" y="1123786"/>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Calibri Light" panose="020F0302020204030204"/>
            </a:rPr>
            <a:t>Use</a:t>
          </a:r>
          <a:r>
            <a:rPr lang="en-US" sz="2200" kern="1200">
              <a:solidFill>
                <a:schemeClr val="tx1"/>
              </a:solidFill>
            </a:rPr>
            <a:t> </a:t>
          </a:r>
          <a:r>
            <a:rPr lang="en-US" sz="2200" kern="1200">
              <a:solidFill>
                <a:schemeClr val="tx1"/>
              </a:solidFill>
              <a:latin typeface="Calibri Light" panose="020F0302020204030204"/>
            </a:rPr>
            <a:t>event-sourcing</a:t>
          </a:r>
          <a:r>
            <a:rPr lang="en-US" sz="2200" kern="1200">
              <a:solidFill>
                <a:schemeClr val="tx1"/>
              </a:solidFill>
            </a:rPr>
            <a:t> on Azure with heavy write loads</a:t>
          </a:r>
        </a:p>
      </dsp:txBody>
      <dsp:txXfrm>
        <a:off x="1036742" y="1123786"/>
        <a:ext cx="8110432" cy="897612"/>
      </dsp:txXfrm>
    </dsp:sp>
    <dsp:sp modelId="{33C1E2F7-1619-4CEF-9E78-7D55FB3EFD55}">
      <dsp:nvSpPr>
        <dsp:cNvPr id="0" name=""/>
        <dsp:cNvSpPr/>
      </dsp:nvSpPr>
      <dsp:spPr>
        <a:xfrm>
          <a:off x="0" y="2245801"/>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271527" y="2447764"/>
          <a:ext cx="493686" cy="49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036742" y="2247569"/>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Prepare materialized views for various consumers</a:t>
          </a:r>
        </a:p>
      </dsp:txBody>
      <dsp:txXfrm>
        <a:off x="1036742" y="2247569"/>
        <a:ext cx="8110432" cy="897612"/>
      </dsp:txXfrm>
    </dsp:sp>
    <dsp:sp modelId="{A12C6D79-B8F3-4AA5-B39F-5CA306DFA524}">
      <dsp:nvSpPr>
        <dsp:cNvPr id="0" name=""/>
        <dsp:cNvSpPr/>
      </dsp:nvSpPr>
      <dsp:spPr>
        <a:xfrm>
          <a:off x="0" y="336781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271527" y="3569779"/>
          <a:ext cx="493686" cy="493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036742" y="3369585"/>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Use the Azure eco-system for easy and powerful solutions</a:t>
          </a:r>
        </a:p>
      </dsp:txBody>
      <dsp:txXfrm>
        <a:off x="1036742" y="3369585"/>
        <a:ext cx="8110432" cy="897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24-5-2022</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24-5-2022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12</a:t>
            </a:fld>
            <a:endParaRPr lang="nl-NL"/>
          </a:p>
        </p:txBody>
      </p:sp>
    </p:spTree>
    <p:extLst>
      <p:ext uri="{BB962C8B-B14F-4D97-AF65-F5344CB8AC3E}">
        <p14:creationId xmlns:p14="http://schemas.microsoft.com/office/powerpoint/2010/main" val="317525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13</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 a the 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a:t>
            </a:r>
            <a:r>
              <a:rPr lang="nl-NL"/>
              <a:t>Each warehouse monitor system can see these counters for their warehouse.</a:t>
            </a:r>
            <a:endParaRPr lang="nl-NL" dirty="0"/>
          </a:p>
        </p:txBody>
      </p:sp>
      <p:sp>
        <p:nvSpPr>
          <p:cNvPr id="4" name="Slide Number Placeholder 3"/>
          <p:cNvSpPr>
            <a:spLocks noGrp="1"/>
          </p:cNvSpPr>
          <p:nvPr>
            <p:ph type="sldNum" sz="quarter" idx="5"/>
          </p:nvPr>
        </p:nvSpPr>
        <p:spPr/>
        <p:txBody>
          <a:bodyPr/>
          <a:lstStyle/>
          <a:p>
            <a:fld id="{68820729-0AB1-4812-AF0D-85343C7E0724}" type="slidenum">
              <a:rPr lang="nl-NL" smtClean="0"/>
              <a:t>15</a:t>
            </a:fld>
            <a:endParaRPr lang="nl-NL"/>
          </a:p>
        </p:txBody>
      </p:sp>
    </p:spTree>
    <p:extLst>
      <p:ext uri="{BB962C8B-B14F-4D97-AF65-F5344CB8AC3E}">
        <p14:creationId xmlns:p14="http://schemas.microsoft.com/office/powerpoint/2010/main" val="174538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Olena</a:t>
            </a:r>
          </a:p>
          <a:p>
            <a:r>
              <a:rPr lang="en-US"/>
              <a:t>Eldert</a:t>
            </a:r>
          </a:p>
          <a:p>
            <a:r>
              <a:rPr lang="en-US"/>
              <a:t>Olena</a:t>
            </a:r>
          </a:p>
          <a:p>
            <a:r>
              <a:rPr lang="en-US"/>
              <a:t>Eldert</a:t>
            </a:r>
          </a:p>
          <a:p>
            <a:r>
              <a:rPr lang="en-US"/>
              <a:t>Synapse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17</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9CDAD-9CD8-4415-9260-F19E29445475}" type="slidenum">
              <a:rPr lang="nl-NL" smtClean="0"/>
              <a:t>18</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&amp; E</a:t>
            </a:r>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5/24/2022 12:27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Cosmos DB: Olena</a:t>
            </a:r>
          </a:p>
          <a:p>
            <a:r>
              <a:rPr lang="en-US"/>
              <a:t>Event Hubs: Eldert</a:t>
            </a:r>
          </a:p>
          <a:p>
            <a:r>
              <a:rPr lang="en-US"/>
              <a:t>Azure Functions: Olena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8</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9</a:t>
            </a:fld>
            <a:endParaRPr lang="nl-NL"/>
          </a:p>
        </p:txBody>
      </p:sp>
    </p:spTree>
    <p:extLst>
      <p:ext uri="{BB962C8B-B14F-4D97-AF65-F5344CB8AC3E}">
        <p14:creationId xmlns:p14="http://schemas.microsoft.com/office/powerpoint/2010/main" val="87078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a:t>
            </a:r>
            <a:r>
              <a:rPr lang="nl-NL"/>
              <a:t>, the </a:t>
            </a:r>
            <a:r>
              <a:rPr lang="nl-NL" dirty="0"/>
              <a:t>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Each warehouse monitor system can see these counters for their warehouse.</a:t>
            </a:r>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68768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17971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5/24/2022</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51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573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en-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D61E2CAE-0AF7-43DC-968F-45E6B956AA4B}" type="datetimeFigureOut">
              <a:rPr lang="en-NL" smtClean="0"/>
              <a:t>05/24/2022</a:t>
            </a:fld>
            <a:endParaRPr lang="en-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37842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99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1522810" y="6400801"/>
            <a:ext cx="9146380" cy="276226"/>
          </a:xfrm>
          <a:prstGeom prst="rect">
            <a:avLst/>
          </a:prstGeom>
        </p:spPr>
        <p:txBody>
          <a:bodyPr/>
          <a:lstStyle/>
          <a:p>
            <a:endParaRPr lang="nl-NL"/>
          </a:p>
        </p:txBody>
      </p:sp>
      <p:sp>
        <p:nvSpPr>
          <p:cNvPr id="7" name="Date Placeholder 6"/>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9" name="Slide Number Placeholder 8"/>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8747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a:xfrm>
            <a:off x="1522810" y="6400801"/>
            <a:ext cx="9146380" cy="276226"/>
          </a:xfrm>
          <a:prstGeom prst="rect">
            <a:avLst/>
          </a:prstGeom>
        </p:spPr>
        <p:txBody>
          <a:bodyPr/>
          <a:lstStyle/>
          <a:p>
            <a:endParaRPr lang="nl-NL"/>
          </a:p>
        </p:txBody>
      </p:sp>
      <p:sp>
        <p:nvSpPr>
          <p:cNvPr id="3" name="Date Placeholder 2"/>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5" name="Slide Number Placeholder 4"/>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8377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2810" y="6400801"/>
            <a:ext cx="9146380" cy="276226"/>
          </a:xfrm>
          <a:prstGeom prst="rect">
            <a:avLst/>
          </a:prstGeom>
        </p:spPr>
        <p:txBody>
          <a:bodyPr/>
          <a:lstStyle/>
          <a:p>
            <a:endParaRPr lang="nl-NL"/>
          </a:p>
        </p:txBody>
      </p:sp>
      <p:sp>
        <p:nvSpPr>
          <p:cNvPr id="2" name="Date Placeholder 1"/>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4" name="Slide Number Placeholder 3"/>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119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6080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32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46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endParaRPr lang="en-US"/>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24-5-2022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174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24-5-2022</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6.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duotone>
              <a:schemeClr val="bg1">
                <a:shade val="12000"/>
                <a:satMod val="240000"/>
              </a:schemeClr>
              <a:schemeClr val="bg1">
                <a:tint val="65000"/>
              </a:schemeClr>
            </a:duotone>
            <a:extLst>
              <a:ext uri="{BEBA8EAE-BF5A-486C-A8C5-ECC9F3942E4B}">
                <a14:imgProps xmlns:a14="http://schemas.microsoft.com/office/drawing/2010/main">
                  <a14:imgLayer r:embed="rId14">
                    <a14:imgEffect>
                      <a14:brightnessContrast bright="-1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EB972AEB-E89D-47E3-B669-393FFF2CD37D}"/>
              </a:ext>
            </a:extLst>
          </p:cNvPr>
          <p:cNvSpPr txBox="1"/>
          <p:nvPr/>
        </p:nvSpPr>
        <p:spPr>
          <a:xfrm>
            <a:off x="1522811" y="6455392"/>
            <a:ext cx="9146380" cy="246221"/>
          </a:xfrm>
          <a:prstGeom prst="rect">
            <a:avLst/>
          </a:prstGeom>
          <a:noFill/>
        </p:spPr>
        <p:txBody>
          <a:bodyPr wrap="square" rtlCol="0">
            <a:spAutoFit/>
          </a:bodyPr>
          <a:lstStyle/>
          <a:p>
            <a:pPr algn="ctr"/>
            <a:r>
              <a:rPr lang="en-US" sz="1000"/>
              <a:t>@borzenko_lena     -     @egrootenboer</a:t>
            </a:r>
            <a:endParaRPr lang="nl-NL" sz="1000"/>
          </a:p>
        </p:txBody>
      </p:sp>
      <p:sp>
        <p:nvSpPr>
          <p:cNvPr id="5" name="TextBox 4">
            <a:extLst>
              <a:ext uri="{FF2B5EF4-FFF2-40B4-BE49-F238E27FC236}">
                <a16:creationId xmlns:a16="http://schemas.microsoft.com/office/drawing/2014/main" id="{9AD98B6C-6F01-45E2-91F3-EDD86B79ACBD}"/>
              </a:ext>
            </a:extLst>
          </p:cNvPr>
          <p:cNvSpPr txBox="1"/>
          <p:nvPr/>
        </p:nvSpPr>
        <p:spPr>
          <a:xfrm>
            <a:off x="1522811" y="6455392"/>
            <a:ext cx="9146380" cy="246221"/>
          </a:xfrm>
          <a:prstGeom prst="rect">
            <a:avLst/>
          </a:prstGeom>
          <a:noFill/>
        </p:spPr>
        <p:txBody>
          <a:bodyPr wrap="square" rtlCol="0">
            <a:spAutoFit/>
          </a:bodyPr>
          <a:lstStyle/>
          <a:p>
            <a:pPr algn="ctr"/>
            <a:r>
              <a:rPr lang="en-US" sz="1000">
                <a:solidFill>
                  <a:schemeClr val="accent3"/>
                </a:solidFill>
              </a:rPr>
              <a:t>@borzenko_lena     -     @egrootenboer</a:t>
            </a:r>
            <a:endParaRPr lang="nl-NL" sz="1000">
              <a:solidFill>
                <a:schemeClr val="accent3"/>
              </a:solidFill>
            </a:endParaRPr>
          </a:p>
        </p:txBody>
      </p:sp>
    </p:spTree>
    <p:extLst>
      <p:ext uri="{BB962C8B-B14F-4D97-AF65-F5344CB8AC3E}">
        <p14:creationId xmlns:p14="http://schemas.microsoft.com/office/powerpoint/2010/main" val="260507711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36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32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2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24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24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4.png"/><Relationship Id="rId5" Type="http://schemas.openxmlformats.org/officeDocument/2006/relationships/image" Target="../media/image36.png"/><Relationship Id="rId15" Type="http://schemas.openxmlformats.org/officeDocument/2006/relationships/image" Target="../media/image39.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41.svg"/><Relationship Id="rId4" Type="http://schemas.openxmlformats.org/officeDocument/2006/relationships/image" Target="../media/image28.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4.png"/><Relationship Id="rId5" Type="http://schemas.openxmlformats.org/officeDocument/2006/relationships/image" Target="../media/image36.png"/><Relationship Id="rId15" Type="http://schemas.openxmlformats.org/officeDocument/2006/relationships/image" Target="../media/image39.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33.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rchitecture/patterns/event-sourcing" TargetMode="External"/><Relationship Id="rId2" Type="http://schemas.openxmlformats.org/officeDocument/2006/relationships/image" Target="../media/image11.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title"/>
          </p:nvPr>
        </p:nvSpPr>
        <p:spPr>
          <a:xfrm>
            <a:off x="1522810" y="1905000"/>
            <a:ext cx="9146382" cy="2667000"/>
          </a:xfrm>
        </p:spPr>
        <p:txBody>
          <a:bodyPr anchor="b">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body" idx="1"/>
          </p:nvPr>
        </p:nvSpPr>
        <p:spPr>
          <a:xfrm>
            <a:off x="1522810" y="5102526"/>
            <a:ext cx="9146381" cy="1069675"/>
          </a:xfrm>
        </p:spPr>
        <p:txBody>
          <a:bodyPr anchor="t">
            <a:normAutofit/>
          </a:bodyPr>
          <a:lstStyle/>
          <a:p>
            <a:pPr>
              <a:spcAft>
                <a:spcPts val="600"/>
              </a:spcAft>
            </a:pPr>
            <a:r>
              <a:rPr lang="nl-NL" dirty="0"/>
              <a:t>Eldert Grootenboer</a:t>
            </a:r>
          </a:p>
          <a:p>
            <a:pPr>
              <a:spcAft>
                <a:spcPts val="600"/>
              </a:spcAft>
            </a:pPr>
            <a:r>
              <a:rPr lang="nl-NL" dirty="0"/>
              <a:t>Olena Borzenko</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AD3E0520-D70F-4DF2-B292-618F1D10C2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0917" y="2857831"/>
            <a:ext cx="695324" cy="695324"/>
          </a:xfrm>
          <a:prstGeom prst="rect">
            <a:avLst/>
          </a:prstGeom>
        </p:spPr>
      </p:pic>
      <p:pic>
        <p:nvPicPr>
          <p:cNvPr id="61" name="Graphic 60">
            <a:extLst>
              <a:ext uri="{FF2B5EF4-FFF2-40B4-BE49-F238E27FC236}">
                <a16:creationId xmlns:a16="http://schemas.microsoft.com/office/drawing/2014/main" id="{3FF3F565-4D5D-48E2-A7D9-F9DC764938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0917" y="1640933"/>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75" name="Graphic 1074">
            <a:extLst>
              <a:ext uri="{FF2B5EF4-FFF2-40B4-BE49-F238E27FC236}">
                <a16:creationId xmlns:a16="http://schemas.microsoft.com/office/drawing/2014/main" id="{5AEE390B-6AC6-4DE3-A6BB-51287BC057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43420" y="2258270"/>
            <a:ext cx="569470" cy="569470"/>
          </a:xfrm>
          <a:prstGeom prst="rect">
            <a:avLst/>
          </a:prstGeom>
        </p:spPr>
      </p:pic>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1075" idx="1"/>
          </p:cNvCxnSpPr>
          <p:nvPr/>
        </p:nvCxnSpPr>
        <p:spPr>
          <a:xfrm flipV="1">
            <a:off x="7254311" y="2543005"/>
            <a:ext cx="689109" cy="2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4" name="Connector: Elbow 1083">
            <a:extLst>
              <a:ext uri="{FF2B5EF4-FFF2-40B4-BE49-F238E27FC236}">
                <a16:creationId xmlns:a16="http://schemas.microsoft.com/office/drawing/2014/main" id="{94D72850-CD43-4035-AC22-15B60485C11C}"/>
              </a:ext>
            </a:extLst>
          </p:cNvPr>
          <p:cNvCxnSpPr>
            <a:cxnSpLocks/>
            <a:stCxn id="61" idx="1"/>
            <a:endCxn id="1075" idx="3"/>
          </p:cNvCxnSpPr>
          <p:nvPr/>
        </p:nvCxnSpPr>
        <p:spPr>
          <a:xfrm rot="10800000" flipV="1">
            <a:off x="8512891" y="1988595"/>
            <a:ext cx="2678027" cy="554410"/>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5" name="Connector: Elbow 1084">
            <a:extLst>
              <a:ext uri="{FF2B5EF4-FFF2-40B4-BE49-F238E27FC236}">
                <a16:creationId xmlns:a16="http://schemas.microsoft.com/office/drawing/2014/main" id="{E58235C5-A746-4DBC-88BD-83187A26F730}"/>
              </a:ext>
            </a:extLst>
          </p:cNvPr>
          <p:cNvCxnSpPr>
            <a:cxnSpLocks/>
            <a:stCxn id="42" idx="1"/>
            <a:endCxn id="1075" idx="3"/>
          </p:cNvCxnSpPr>
          <p:nvPr/>
        </p:nvCxnSpPr>
        <p:spPr>
          <a:xfrm rot="10800000">
            <a:off x="8512891" y="2543005"/>
            <a:ext cx="2678027" cy="662488"/>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15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42"/>
                                        </p:tgtEl>
                                        <p:attrNameLst>
                                          <p:attrName>style.visibility</p:attrName>
                                        </p:attrNameLst>
                                      </p:cBhvr>
                                      <p:to>
                                        <p:strVal val="visible"/>
                                      </p:to>
                                    </p:set>
                                    <p:animEffect transition="in" filter="fade">
                                      <p:cBhvr>
                                        <p:cTn id="10" dur="500"/>
                                        <p:tgtEl>
                                          <p:spTgt spid="10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500"/>
                                        <p:tgtEl>
                                          <p:spTgt spid="138"/>
                                        </p:tgtEl>
                                      </p:cBhvr>
                                    </p:animEffect>
                                  </p:childTnLst>
                                </p:cTn>
                              </p:par>
                              <p:par>
                                <p:cTn id="32" presetID="10" presetClass="entr" presetSubtype="0"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46"/>
                                        </p:tgtEl>
                                        <p:attrNameLst>
                                          <p:attrName>style.visibility</p:attrName>
                                        </p:attrNameLst>
                                      </p:cBhvr>
                                      <p:to>
                                        <p:strVal val="visible"/>
                                      </p:to>
                                    </p:set>
                                    <p:animEffect transition="in" filter="fade">
                                      <p:cBhvr>
                                        <p:cTn id="39" dur="500"/>
                                        <p:tgtEl>
                                          <p:spTgt spid="1046"/>
                                        </p:tgtEl>
                                      </p:cBhvr>
                                    </p:animEffect>
                                  </p:childTnLst>
                                </p:cTn>
                              </p:par>
                              <p:par>
                                <p:cTn id="40" presetID="10" presetClass="entr" presetSubtype="0" fill="hold" nodeType="withEffect">
                                  <p:stCondLst>
                                    <p:cond delay="0"/>
                                  </p:stCondLst>
                                  <p:childTnLst>
                                    <p:set>
                                      <p:cBhvr>
                                        <p:cTn id="41" dur="1" fill="hold">
                                          <p:stCondLst>
                                            <p:cond delay="0"/>
                                          </p:stCondLst>
                                        </p:cTn>
                                        <p:tgtEl>
                                          <p:spTgt spid="1077"/>
                                        </p:tgtEl>
                                        <p:attrNameLst>
                                          <p:attrName>style.visibility</p:attrName>
                                        </p:attrNameLst>
                                      </p:cBhvr>
                                      <p:to>
                                        <p:strVal val="visible"/>
                                      </p:to>
                                    </p:set>
                                    <p:animEffect transition="in" filter="fade">
                                      <p:cBhvr>
                                        <p:cTn id="42" dur="500"/>
                                        <p:tgtEl>
                                          <p:spTgt spid="10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nodeType="withEffect">
                                  <p:stCondLst>
                                    <p:cond delay="0"/>
                                  </p:stCondLst>
                                  <p:childTnLst>
                                    <p:set>
                                      <p:cBhvr>
                                        <p:cTn id="62" dur="1" fill="hold">
                                          <p:stCondLst>
                                            <p:cond delay="0"/>
                                          </p:stCondLst>
                                        </p:cTn>
                                        <p:tgtEl>
                                          <p:spTgt spid="1075"/>
                                        </p:tgtEl>
                                        <p:attrNameLst>
                                          <p:attrName>style.visibility</p:attrName>
                                        </p:attrNameLst>
                                      </p:cBhvr>
                                      <p:to>
                                        <p:strVal val="visible"/>
                                      </p:to>
                                    </p:set>
                                    <p:animEffect transition="in" filter="fade">
                                      <p:cBhvr>
                                        <p:cTn id="63" dur="500"/>
                                        <p:tgtEl>
                                          <p:spTgt spid="10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nodeType="withEffect">
                                  <p:stCondLst>
                                    <p:cond delay="0"/>
                                  </p:stCondLst>
                                  <p:childTnLst>
                                    <p:set>
                                      <p:cBhvr>
                                        <p:cTn id="70" dur="1" fill="hold">
                                          <p:stCondLst>
                                            <p:cond delay="0"/>
                                          </p:stCondLst>
                                        </p:cTn>
                                        <p:tgtEl>
                                          <p:spTgt spid="1084"/>
                                        </p:tgtEl>
                                        <p:attrNameLst>
                                          <p:attrName>style.visibility</p:attrName>
                                        </p:attrNameLst>
                                      </p:cBhvr>
                                      <p:to>
                                        <p:strVal val="visible"/>
                                      </p:to>
                                    </p:set>
                                    <p:animEffect transition="in" filter="fade">
                                      <p:cBhvr>
                                        <p:cTn id="71" dur="500"/>
                                        <p:tgtEl>
                                          <p:spTgt spid="1084"/>
                                        </p:tgtEl>
                                      </p:cBhvr>
                                    </p:animEffect>
                                  </p:childTnLst>
                                </p:cTn>
                              </p:par>
                              <p:par>
                                <p:cTn id="72" presetID="10" presetClass="entr" presetSubtype="0" fill="hold" nodeType="withEffect">
                                  <p:stCondLst>
                                    <p:cond delay="0"/>
                                  </p:stCondLst>
                                  <p:childTnLst>
                                    <p:set>
                                      <p:cBhvr>
                                        <p:cTn id="73" dur="1" fill="hold">
                                          <p:stCondLst>
                                            <p:cond delay="0"/>
                                          </p:stCondLst>
                                        </p:cTn>
                                        <p:tgtEl>
                                          <p:spTgt spid="1085"/>
                                        </p:tgtEl>
                                        <p:attrNameLst>
                                          <p:attrName>style.visibility</p:attrName>
                                        </p:attrNameLst>
                                      </p:cBhvr>
                                      <p:to>
                                        <p:strVal val="visible"/>
                                      </p:to>
                                    </p:set>
                                    <p:animEffect transition="in" filter="fade">
                                      <p:cBhvr>
                                        <p:cTn id="74" dur="500"/>
                                        <p:tgtEl>
                                          <p:spTgt spid="1085"/>
                                        </p:tgtEl>
                                      </p:cBhvr>
                                    </p:animEffect>
                                  </p:childTnLst>
                                </p:cTn>
                              </p:par>
                              <p:par>
                                <p:cTn id="75" presetID="10"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976961771"/>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dirty="0"/>
              <a:t>Materialized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3685223914"/>
              </p:ext>
            </p:extLst>
          </p:nvPr>
        </p:nvGraphicFramePr>
        <p:xfrm>
          <a:off x="888274" y="3653106"/>
          <a:ext cx="3517042" cy="1636930"/>
        </p:xfrm>
        <a:graphic>
          <a:graphicData uri="http://schemas.openxmlformats.org/drawingml/2006/table">
            <a:tbl>
              <a:tblPr firstRow="1" bandRow="1">
                <a:tableStyleId>{3C2FFA5D-87B4-456A-9821-1D502468CF0F}</a:tableStyleId>
              </a:tblPr>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Order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User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Create Date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6/17/17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456efg</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dirty="0">
                        <a:solidFill>
                          <a:schemeClr val="bg2"/>
                        </a:solidFill>
                      </a:endParaRPr>
                    </a:p>
                  </a:txBody>
                  <a:tcPr marL="89642" marR="89642" marT="44821" marB="44821"/>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accent1"/>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t>Azure Cosmos</a:t>
            </a:r>
            <a:r>
              <a:rPr kumimoji="0" lang="en-US" sz="1200" b="0" i="0" u="none" strike="noStrike" kern="0" cap="none" spc="0" normalizeH="0" baseline="0" noProof="0">
                <a:ln>
                  <a:noFill/>
                </a:ln>
                <a:effectLst/>
                <a:uLnTx/>
                <a:uFillTx/>
              </a:rPr>
              <a:t> DB</a:t>
            </a:r>
            <a:endParaRPr lang="en-US" sz="1200" b="0" i="0" u="none" strike="noStrike" kern="0" cap="none" spc="0" baseline="0" noProof="0">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accent1"/>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189283044"/>
              </p:ext>
            </p:extLst>
          </p:nvPr>
        </p:nvGraphicFramePr>
        <p:xfrm>
          <a:off x="7786928" y="3653106"/>
          <a:ext cx="3520440" cy="1212008"/>
        </p:xfrm>
        <a:graphic>
          <a:graphicData uri="http://schemas.openxmlformats.org/drawingml/2006/table">
            <a:tbl>
              <a:tblPr firstRow="1" bandRow="1">
                <a:tableStyleId>{3C2FFA5D-87B4-456A-9821-1D502468CF0F}</a:tableStyleId>
              </a:tblPr>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dirty="0">
                          <a:solidFill>
                            <a:schemeClr val="bg2"/>
                          </a:solidFill>
                        </a:rPr>
                        <a:t>User</a:t>
                      </a:r>
                      <a:endParaRPr lang="en-US" sz="1400" b="0" kern="1200" dirty="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rPr>
                        <a:t>Total Orders</a:t>
                      </a:r>
                      <a:endParaRPr lang="en-US" sz="1400" b="0" kern="120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2</a:t>
                      </a:r>
                    </a:p>
                  </a:txBody>
                  <a:tcPr marL="89642" marR="89642" marT="44821" marB="44821"/>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accent1"/>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4558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2" y="2600900"/>
            <a:ext cx="1985236" cy="768879"/>
          </a:xfrm>
          <a:prstGeom prst="straightConnector1">
            <a:avLst/>
          </a:prstGeom>
          <a:noFill/>
          <a:ln w="19050" cap="flat" cmpd="sng" algn="ctr">
            <a:solidFill>
              <a:schemeClr val="accent1"/>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3468"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408793" y="4083137"/>
            <a:ext cx="48851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532485" cy="3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pic>
        <p:nvPicPr>
          <p:cNvPr id="23" name="Content Placeholder 4">
            <a:extLst>
              <a:ext uri="{FF2B5EF4-FFF2-40B4-BE49-F238E27FC236}">
                <a16:creationId xmlns:a16="http://schemas.microsoft.com/office/drawing/2014/main" id="{6C6B23D7-C09D-41C0-B62E-265951BCB2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492" y="5655728"/>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AD3E0520-D70F-4DF2-B292-618F1D10C2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0917" y="2857831"/>
            <a:ext cx="695324" cy="695324"/>
          </a:xfrm>
          <a:prstGeom prst="rect">
            <a:avLst/>
          </a:prstGeom>
        </p:spPr>
      </p:pic>
      <p:pic>
        <p:nvPicPr>
          <p:cNvPr id="61" name="Graphic 60">
            <a:extLst>
              <a:ext uri="{FF2B5EF4-FFF2-40B4-BE49-F238E27FC236}">
                <a16:creationId xmlns:a16="http://schemas.microsoft.com/office/drawing/2014/main" id="{3FF3F565-4D5D-48E2-A7D9-F9DC764938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0917" y="1640933"/>
            <a:ext cx="695324" cy="695324"/>
          </a:xfrm>
          <a:prstGeom prst="rect">
            <a:avLst/>
          </a:prstGeom>
        </p:spPr>
      </p:pic>
      <p:pic>
        <p:nvPicPr>
          <p:cNvPr id="73" name="Graphic 72">
            <a:extLst>
              <a:ext uri="{FF2B5EF4-FFF2-40B4-BE49-F238E27FC236}">
                <a16:creationId xmlns:a16="http://schemas.microsoft.com/office/drawing/2014/main" id="{F21B548F-5E2B-4EA4-BFE2-47D400F0FC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5658910"/>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0F1F9FA2-1BDD-4AC5-8BB8-EE489640F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5" y="5655729"/>
            <a:ext cx="695325" cy="695325"/>
          </a:xfrm>
          <a:prstGeom prst="rect">
            <a:avLst/>
          </a:prstGeom>
        </p:spPr>
      </p:pic>
      <p:cxnSp>
        <p:nvCxnSpPr>
          <p:cNvPr id="1063" name="Connector: Elbow 1062">
            <a:extLst>
              <a:ext uri="{FF2B5EF4-FFF2-40B4-BE49-F238E27FC236}">
                <a16:creationId xmlns:a16="http://schemas.microsoft.com/office/drawing/2014/main" id="{64ADFB79-ECF0-41B8-AAF9-027F7084B93C}"/>
              </a:ext>
            </a:extLst>
          </p:cNvPr>
          <p:cNvCxnSpPr>
            <a:cxnSpLocks/>
            <a:stCxn id="5" idx="2"/>
            <a:endCxn id="106" idx="1"/>
          </p:cNvCxnSpPr>
          <p:nvPr/>
        </p:nvCxnSpPr>
        <p:spPr>
          <a:xfrm rot="16200000" flipH="1">
            <a:off x="5531360" y="4975766"/>
            <a:ext cx="1197091" cy="858160"/>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56999C3-B719-4259-8B9F-4549E0C0B37E}"/>
              </a:ext>
            </a:extLst>
          </p:cNvPr>
          <p:cNvCxnSpPr>
            <a:cxnSpLocks/>
            <a:stCxn id="106" idx="3"/>
            <a:endCxn id="23" idx="1"/>
          </p:cNvCxnSpPr>
          <p:nvPr/>
        </p:nvCxnSpPr>
        <p:spPr>
          <a:xfrm flipV="1">
            <a:off x="7254310" y="6003391"/>
            <a:ext cx="62618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75" name="Graphic 1074">
            <a:extLst>
              <a:ext uri="{FF2B5EF4-FFF2-40B4-BE49-F238E27FC236}">
                <a16:creationId xmlns:a16="http://schemas.microsoft.com/office/drawing/2014/main" id="{5AEE390B-6AC6-4DE3-A6BB-51287BC057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43420" y="2258270"/>
            <a:ext cx="569470" cy="569470"/>
          </a:xfrm>
          <a:prstGeom prst="rect">
            <a:avLst/>
          </a:prstGeom>
        </p:spPr>
      </p:pic>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1075" idx="1"/>
          </p:cNvCxnSpPr>
          <p:nvPr/>
        </p:nvCxnSpPr>
        <p:spPr>
          <a:xfrm flipV="1">
            <a:off x="7254311" y="2543005"/>
            <a:ext cx="689109" cy="2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4" name="Connector: Elbow 1083">
            <a:extLst>
              <a:ext uri="{FF2B5EF4-FFF2-40B4-BE49-F238E27FC236}">
                <a16:creationId xmlns:a16="http://schemas.microsoft.com/office/drawing/2014/main" id="{94D72850-CD43-4035-AC22-15B60485C11C}"/>
              </a:ext>
            </a:extLst>
          </p:cNvPr>
          <p:cNvCxnSpPr>
            <a:cxnSpLocks/>
            <a:stCxn id="61" idx="1"/>
            <a:endCxn id="1075" idx="3"/>
          </p:cNvCxnSpPr>
          <p:nvPr/>
        </p:nvCxnSpPr>
        <p:spPr>
          <a:xfrm rot="10800000" flipV="1">
            <a:off x="8512891" y="1988595"/>
            <a:ext cx="2678027" cy="554410"/>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5" name="Connector: Elbow 1084">
            <a:extLst>
              <a:ext uri="{FF2B5EF4-FFF2-40B4-BE49-F238E27FC236}">
                <a16:creationId xmlns:a16="http://schemas.microsoft.com/office/drawing/2014/main" id="{E58235C5-A746-4DBC-88BD-83187A26F730}"/>
              </a:ext>
            </a:extLst>
          </p:cNvPr>
          <p:cNvCxnSpPr>
            <a:cxnSpLocks/>
            <a:stCxn id="42" idx="1"/>
            <a:endCxn id="1075" idx="3"/>
          </p:cNvCxnSpPr>
          <p:nvPr/>
        </p:nvCxnSpPr>
        <p:spPr>
          <a:xfrm rot="10800000">
            <a:off x="8512891" y="2543005"/>
            <a:ext cx="2678027" cy="662488"/>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6999255-883A-4148-A43C-EB9EC38BB2C3}"/>
              </a:ext>
            </a:extLst>
          </p:cNvPr>
          <p:cNvCxnSpPr>
            <a:cxnSpLocks/>
            <a:stCxn id="73" idx="1"/>
            <a:endCxn id="23" idx="3"/>
          </p:cNvCxnSpPr>
          <p:nvPr/>
        </p:nvCxnSpPr>
        <p:spPr>
          <a:xfrm flipH="1" flipV="1">
            <a:off x="8575817" y="6003391"/>
            <a:ext cx="2597317" cy="3181"/>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500"/>
                                        <p:tgtEl>
                                          <p:spTgt spid="1063"/>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1242746197"/>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a:t>Thank you!</a:t>
            </a:r>
            <a:endParaRPr lang="nl-NL"/>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373913" y="2148281"/>
            <a:ext cx="4148148" cy="4267200"/>
          </a:xfrm>
        </p:spPr>
        <p:txBody>
          <a:bodyPr/>
          <a:lstStyle/>
          <a:p>
            <a:r>
              <a:rPr lang="en-US" dirty="0"/>
              <a:t>@borzenko_lena</a:t>
            </a:r>
          </a:p>
          <a:p>
            <a:r>
              <a:rPr lang="nl-NL" sz="2800" dirty="0" err="1"/>
              <a:t>olena-borzenko</a:t>
            </a:r>
            <a:endParaRPr lang="nl-NL" sz="2800" dirty="0"/>
          </a:p>
          <a:p>
            <a:r>
              <a:rPr lang="nl-NL" sz="2800" dirty="0" err="1"/>
              <a:t>borzenko.olena</a:t>
            </a:r>
            <a:endParaRPr lang="nl-NL" sz="2800" dirty="0"/>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38172" y="2148281"/>
            <a:ext cx="4571999" cy="4267200"/>
          </a:xfrm>
        </p:spPr>
        <p:txBody>
          <a:bodyPr/>
          <a:lstStyle/>
          <a:p>
            <a:r>
              <a:rPr lang="en-US" dirty="0"/>
              <a:t>@egrootenboer</a:t>
            </a:r>
          </a:p>
          <a:p>
            <a:r>
              <a:rPr lang="nl-NL" sz="2800" dirty="0" err="1"/>
              <a:t>eldert-grootenboer</a:t>
            </a:r>
            <a:endParaRPr lang="nl-NL" sz="2800" dirty="0"/>
          </a:p>
          <a:p>
            <a:r>
              <a:rPr lang="nl-NL" sz="2800" dirty="0" err="1"/>
              <a:t>eldert.grootenboer</a:t>
            </a:r>
            <a:endParaRPr lang="nl-NL" sz="2800" dirty="0"/>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15" y="2791435"/>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t="20023" r="31334" b="16587"/>
          <a:stretch/>
        </p:blipFill>
        <p:spPr bwMode="auto">
          <a:xfrm>
            <a:off x="1523915" y="2148281"/>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811" y="3443679"/>
            <a:ext cx="408265" cy="408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B01C4A-9216-4CCD-8867-19324457C557}"/>
              </a:ext>
            </a:extLst>
          </p:cNvPr>
          <p:cNvSpPr txBox="1"/>
          <p:nvPr/>
        </p:nvSpPr>
        <p:spPr>
          <a:xfrm>
            <a:off x="1" y="5233682"/>
            <a:ext cx="12192000" cy="400110"/>
          </a:xfrm>
          <a:prstGeom prst="rect">
            <a:avLst/>
          </a:prstGeom>
          <a:noFill/>
        </p:spPr>
        <p:txBody>
          <a:bodyPr wrap="square" rtlCol="0">
            <a:spAutoFit/>
          </a:bodyPr>
          <a:lstStyle/>
          <a:p>
            <a:pPr algn="ctr"/>
            <a:r>
              <a:rPr lang="nl-NL" sz="2000" dirty="0"/>
              <a:t>https://github.com/EldertGrootenboer/Implementing-an-Event-Sourcing-strategy-on-Azure</a:t>
            </a:r>
            <a:endParaRPr lang="en-NL" sz="2000" dirty="0">
              <a:latin typeface="Segoe UI"/>
              <a:cs typeface="Segoe UI"/>
            </a:endParaRPr>
          </a:p>
        </p:txBody>
      </p:sp>
    </p:spTree>
    <p:extLst>
      <p:ext uri="{BB962C8B-B14F-4D97-AF65-F5344CB8AC3E}">
        <p14:creationId xmlns:p14="http://schemas.microsoft.com/office/powerpoint/2010/main" val="4259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BAEBA6-32F6-7DF6-A8EF-E1C9EF24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587" y="4595229"/>
            <a:ext cx="630873" cy="4206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58FA11-A8E3-4DA3-A3B2-5D0F0D20B3A5}"/>
              </a:ext>
            </a:extLst>
          </p:cNvPr>
          <p:cNvSpPr>
            <a:spLocks noGrp="1"/>
          </p:cNvSpPr>
          <p:nvPr>
            <p:ph type="title"/>
          </p:nvPr>
        </p:nvSpPr>
        <p:spPr/>
        <p:txBody>
          <a:bodyPr/>
          <a:lstStyle/>
          <a:p>
            <a:r>
              <a:rPr lang="en-US"/>
              <a:t>Introduction</a:t>
            </a:r>
            <a:endParaRPr lang="nl-NL"/>
          </a:p>
        </p:txBody>
      </p:sp>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p:txBody>
          <a:bodyPr/>
          <a:lstStyle/>
          <a:p>
            <a:r>
              <a:rPr lang="en-US" dirty="0"/>
              <a:t>Olena Borzenko </a:t>
            </a:r>
          </a:p>
          <a:p>
            <a:pPr lvl="1"/>
            <a:r>
              <a:rPr lang="en-US" dirty="0" err="1"/>
              <a:t>Xpirit</a:t>
            </a:r>
            <a:endParaRPr lang="en-US" dirty="0"/>
          </a:p>
          <a:p>
            <a:pPr lvl="1"/>
            <a:r>
              <a:rPr lang="en-US" dirty="0"/>
              <a:t>@borzenko_lena</a:t>
            </a:r>
            <a:endParaRPr lang="nl-NL" dirty="0"/>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6248442" y="1905000"/>
            <a:ext cx="4616293" cy="4267200"/>
          </a:xfrm>
        </p:spPr>
        <p:txBody>
          <a:bodyPr/>
          <a:lstStyle/>
          <a:p>
            <a:r>
              <a:rPr lang="en-US" dirty="0"/>
              <a:t>Eldert Grootenboer</a:t>
            </a:r>
          </a:p>
          <a:p>
            <a:pPr lvl="1"/>
            <a:r>
              <a:rPr lang="en-US" dirty="0"/>
              <a:t>Microsoft</a:t>
            </a:r>
          </a:p>
          <a:p>
            <a:pPr lvl="1"/>
            <a:r>
              <a:rPr lang="en-US" dirty="0"/>
              <a:t>Program </a:t>
            </a:r>
            <a:r>
              <a:rPr lang="en-US"/>
              <a:t>Manager Azure Service </a:t>
            </a:r>
            <a:r>
              <a:rPr lang="en-US" dirty="0"/>
              <a:t>Bus</a:t>
            </a:r>
          </a:p>
          <a:p>
            <a:pPr lvl="1"/>
            <a:r>
              <a:rPr lang="en-US" dirty="0"/>
              <a:t>@egrootenboer</a:t>
            </a:r>
            <a:endParaRPr lang="nl-NL" dirty="0"/>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968" y="4595229"/>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653" y="4582166"/>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7550" y="4595229"/>
            <a:ext cx="630873" cy="4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0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500"/>
                                        <p:tgtEl>
                                          <p:spTgt spid="5">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6F8-8D1F-4456-A6F4-DE80EE3628DF}"/>
              </a:ext>
            </a:extLst>
          </p:cNvPr>
          <p:cNvSpPr>
            <a:spLocks noGrp="1"/>
          </p:cNvSpPr>
          <p:nvPr>
            <p:ph type="title"/>
          </p:nvPr>
        </p:nvSpPr>
        <p:spPr>
          <a:xfrm>
            <a:off x="1522811" y="274638"/>
            <a:ext cx="9146380" cy="1020762"/>
          </a:xfrm>
        </p:spPr>
        <p:txBody>
          <a:bodyPr vert="horz" lIns="91440" tIns="45720" rIns="91440" bIns="45720" rtlCol="0" anchor="b">
            <a:normAutofit/>
          </a:bodyPr>
          <a:lstStyle/>
          <a:p>
            <a:r>
              <a:rPr lang="en-US"/>
              <a:t>Event Sourcing</a:t>
            </a:r>
          </a:p>
        </p:txBody>
      </p:sp>
      <p:pic>
        <p:nvPicPr>
          <p:cNvPr id="1026" name="Picture 2" descr="An overview and example of the Event Sourcing pattern">
            <a:extLst>
              <a:ext uri="{FF2B5EF4-FFF2-40B4-BE49-F238E27FC236}">
                <a16:creationId xmlns:a16="http://schemas.microsoft.com/office/drawing/2014/main" id="{A3B088B4-E4D7-4D41-9091-94A497EE2B1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746293" y="2098867"/>
            <a:ext cx="5670757" cy="3612535"/>
          </a:xfrm>
          <a:prstGeom prst="rect">
            <a:avLst/>
          </a:prstGeom>
          <a:solidFill>
            <a:srgbClr val="FFFFFF"/>
          </a:solidFill>
        </p:spPr>
      </p:pic>
      <p:sp>
        <p:nvSpPr>
          <p:cNvPr id="6" name="TextBox 5">
            <a:extLst>
              <a:ext uri="{FF2B5EF4-FFF2-40B4-BE49-F238E27FC236}">
                <a16:creationId xmlns:a16="http://schemas.microsoft.com/office/drawing/2014/main" id="{CBA3CA75-C0EE-42B3-B606-6FC516E34564}"/>
              </a:ext>
            </a:extLst>
          </p:cNvPr>
          <p:cNvSpPr txBox="1"/>
          <p:nvPr/>
        </p:nvSpPr>
        <p:spPr>
          <a:xfrm>
            <a:off x="7908018" y="3411748"/>
            <a:ext cx="2743915" cy="2743200"/>
          </a:xfrm>
          <a:prstGeom prst="rect">
            <a:avLst/>
          </a:prstGeom>
        </p:spPr>
        <p:txBody>
          <a:bodyPr vert="horz" lIns="91440" tIns="45720" rIns="91440" bIns="45720" rtlCol="0" anchor="b">
            <a:normAutofit/>
          </a:bodyPr>
          <a:lstStyle/>
          <a:p>
            <a:pPr>
              <a:lnSpc>
                <a:spcPct val="90000"/>
              </a:lnSpc>
              <a:spcBef>
                <a:spcPts val="1200"/>
              </a:spcBef>
              <a:spcAft>
                <a:spcPts val="600"/>
              </a:spcAft>
              <a:buSzPct val="100000"/>
            </a:pPr>
            <a:r>
              <a:rPr lang="en-US" sz="1600" kern="1200">
                <a:latin typeface="+mn-lt"/>
                <a:ea typeface="+mn-ea"/>
                <a:cs typeface="+mn-cs"/>
                <a:hlinkClick r:id="rId3"/>
              </a:rPr>
              <a:t>Event Sourcing pattern </a:t>
            </a:r>
            <a:br>
              <a:rPr lang="en-US" sz="1600" kern="1200">
                <a:latin typeface="+mn-lt"/>
                <a:ea typeface="+mn-ea"/>
                <a:cs typeface="+mn-cs"/>
                <a:hlinkClick r:id="rId3"/>
              </a:rPr>
            </a:br>
            <a:r>
              <a:rPr lang="en-US" sz="1600" kern="1200">
                <a:latin typeface="+mn-lt"/>
                <a:ea typeface="+mn-ea"/>
                <a:cs typeface="+mn-cs"/>
                <a:hlinkClick r:id="rId3"/>
              </a:rPr>
              <a:t>Cloud Design Patterns</a:t>
            </a:r>
            <a:br>
              <a:rPr lang="en-US" sz="1600" kern="1200">
                <a:latin typeface="+mn-lt"/>
                <a:ea typeface="+mn-ea"/>
                <a:cs typeface="+mn-cs"/>
                <a:hlinkClick r:id="rId3"/>
              </a:rPr>
            </a:br>
            <a:r>
              <a:rPr lang="en-US" sz="1600" kern="1200">
                <a:latin typeface="+mn-lt"/>
                <a:ea typeface="+mn-ea"/>
                <a:cs typeface="+mn-cs"/>
                <a:hlinkClick r:id="rId3"/>
              </a:rPr>
              <a:t>Microsoft Docs</a:t>
            </a:r>
            <a:endParaRPr lang="en-US" sz="1600" kern="1200">
              <a:latin typeface="+mn-lt"/>
              <a:ea typeface="+mn-ea"/>
              <a:cs typeface="+mn-cs"/>
            </a:endParaRPr>
          </a:p>
        </p:txBody>
      </p:sp>
    </p:spTree>
    <p:extLst>
      <p:ext uri="{BB962C8B-B14F-4D97-AF65-F5344CB8AC3E}">
        <p14:creationId xmlns:p14="http://schemas.microsoft.com/office/powerpoint/2010/main" val="21531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213209476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13A26FC6-06AB-4761-A145-AF4B7A7E4C66}"/>
                                            </p:graphicEl>
                                          </p:spTgt>
                                        </p:tgtEl>
                                        <p:attrNameLst>
                                          <p:attrName>style.visibility</p:attrName>
                                        </p:attrNameLst>
                                      </p:cBhvr>
                                      <p:to>
                                        <p:strVal val="visible"/>
                                      </p:to>
                                    </p:set>
                                    <p:animEffect transition="in" filter="fade">
                                      <p:cBhvr>
                                        <p:cTn id="29" dur="500"/>
                                        <p:tgtEl>
                                          <p:spTgt spid="4">
                                            <p:graphicEl>
                                              <a:dgm id="{13A26FC6-06AB-4761-A145-AF4B7A7E4C6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10299B40-85FA-4D14-BFCD-B872DB64F034}"/>
                                            </p:graphicEl>
                                          </p:spTgt>
                                        </p:tgtEl>
                                        <p:attrNameLst>
                                          <p:attrName>style.visibility</p:attrName>
                                        </p:attrNameLst>
                                      </p:cBhvr>
                                      <p:to>
                                        <p:strVal val="visible"/>
                                      </p:to>
                                    </p:set>
                                    <p:animEffect transition="in" filter="fade">
                                      <p:cBhvr>
                                        <p:cTn id="32" dur="500"/>
                                        <p:tgtEl>
                                          <p:spTgt spid="4">
                                            <p:graphicEl>
                                              <a:dgm id="{10299B40-85FA-4D14-BFCD-B872DB64F034}"/>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43" dur="500"/>
                                        <p:tgtEl>
                                          <p:spTgt spid="4">
                                            <p:graphicEl>
                                              <a:dgm id="{B1EEA7B8-C7E3-4551-BA2B-703741B03AF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46" dur="500"/>
                                        <p:tgtEl>
                                          <p:spTgt spid="4">
                                            <p:graphicEl>
                                              <a:dgm id="{140CE7DA-C310-4F61-8ED0-D4357D36B134}"/>
                                            </p:graphicEl>
                                          </p:spTgt>
                                        </p:tgtEl>
                                      </p:cBhvr>
                                    </p:animEffect>
                                  </p:childTnLst>
                                </p:cTn>
                              </p:par>
                              <p:par>
                                <p:cTn id="47" presetID="9" presetClass="emph" presetSubtype="0" grpId="1" nodeType="withEffect">
                                  <p:stCondLst>
                                    <p:cond delay="0"/>
                                  </p:stCondLst>
                                  <p:childTnLst>
                                    <p:set>
                                      <p:cBhvr>
                                        <p:cTn id="48" dur="indefinite"/>
                                        <p:tgtEl>
                                          <p:spTgt spid="4">
                                            <p:graphicEl>
                                              <a:dgm id="{13A26FC6-06AB-4761-A145-AF4B7A7E4C66}"/>
                                            </p:graphicEl>
                                          </p:spTgt>
                                        </p:tgtEl>
                                        <p:attrNameLst>
                                          <p:attrName>style.opacity</p:attrName>
                                        </p:attrNameLst>
                                      </p:cBhvr>
                                      <p:to>
                                        <p:strVal val="0.25"/>
                                      </p:to>
                                    </p:set>
                                    <p:animEffect filter="image" prLst="opacity: 0.25">
                                      <p:cBhvr rctx="IE">
                                        <p:cTn id="49" dur="indefinite"/>
                                        <p:tgtEl>
                                          <p:spTgt spid="4">
                                            <p:graphicEl>
                                              <a:dgm id="{13A26FC6-06AB-4761-A145-AF4B7A7E4C66}"/>
                                            </p:graphicEl>
                                          </p:spTgt>
                                        </p:tgtEl>
                                      </p:cBhvr>
                                    </p:animEffect>
                                  </p:childTnLst>
                                </p:cTn>
                              </p:par>
                              <p:par>
                                <p:cTn id="50" presetID="9" presetClass="emph" presetSubtype="0" grpId="1" nodeType="withEffect">
                                  <p:stCondLst>
                                    <p:cond delay="0"/>
                                  </p:stCondLst>
                                  <p:childTnLst>
                                    <p:set>
                                      <p:cBhvr>
                                        <p:cTn id="51" dur="indefinite"/>
                                        <p:tgtEl>
                                          <p:spTgt spid="4">
                                            <p:graphicEl>
                                              <a:dgm id="{10299B40-85FA-4D14-BFCD-B872DB64F034}"/>
                                            </p:graphicEl>
                                          </p:spTgt>
                                        </p:tgtEl>
                                        <p:attrNameLst>
                                          <p:attrName>style.opacity</p:attrName>
                                        </p:attrNameLst>
                                      </p:cBhvr>
                                      <p:to>
                                        <p:strVal val="0.25"/>
                                      </p:to>
                                    </p:set>
                                    <p:animEffect filter="image" prLst="opacity: 0.25">
                                      <p:cBhvr rctx="IE">
                                        <p:cTn id="52" dur="indefinite"/>
                                        <p:tgtEl>
                                          <p:spTgt spid="4">
                                            <p:graphicEl>
                                              <a:dgm id="{10299B40-85FA-4D14-BFCD-B872DB64F0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406147604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extLst>
              <p:ext uri="{D42A27DB-BD31-4B8C-83A1-F6EECF244321}">
                <p14:modId xmlns:p14="http://schemas.microsoft.com/office/powerpoint/2010/main" val="2838706584"/>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a:extLst>
              <a:ext uri="{FF2B5EF4-FFF2-40B4-BE49-F238E27FC236}">
                <a16:creationId xmlns:a16="http://schemas.microsoft.com/office/drawing/2014/main" id="{6425E9DB-256A-429F-A781-3CEBC5C0A2D6}"/>
              </a:ext>
            </a:extLst>
          </p:cNvPr>
          <p:cNvPicPr>
            <a:picLocks noChangeAspect="1"/>
          </p:cNvPicPr>
          <p:nvPr/>
        </p:nvPicPr>
        <p:blipFill rotWithShape="1">
          <a:blip r:embed="rId8"/>
          <a:srcRect b="19"/>
          <a:stretch/>
        </p:blipFill>
        <p:spPr>
          <a:xfrm>
            <a:off x="20" y="1282"/>
            <a:ext cx="12191980" cy="6856718"/>
          </a:xfrm>
          <a:prstGeom prst="rect">
            <a:avLst/>
          </a:prstGeom>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9" presetClass="emph" presetSubtype="0" grpId="1" nodeType="withEffect">
                                  <p:stCondLst>
                                    <p:cond delay="0"/>
                                  </p:stCondLst>
                                  <p:childTnLst>
                                    <p:set>
                                      <p:cBhvr>
                                        <p:cTn id="28" dur="indefinite"/>
                                        <p:tgtEl>
                                          <p:spTgt spid="4">
                                            <p:graphicEl>
                                              <a:dgm id="{4A69143A-68D1-42D8-8BDE-3C6CA167BE5A}"/>
                                            </p:graphicEl>
                                          </p:spTgt>
                                        </p:tgtEl>
                                        <p:attrNameLst>
                                          <p:attrName>style.opacity</p:attrName>
                                        </p:attrNameLst>
                                      </p:cBhvr>
                                      <p:to>
                                        <p:strVal val="0.25"/>
                                      </p:to>
                                    </p:set>
                                    <p:animEffect filter="image" prLst="opacity: 0.25">
                                      <p:cBhvr rctx="IE">
                                        <p:cTn id="29" dur="indefinite"/>
                                        <p:tgtEl>
                                          <p:spTgt spid="4">
                                            <p:graphicEl>
                                              <a:dgm id="{4A69143A-68D1-42D8-8BDE-3C6CA167BE5A}"/>
                                            </p:graphicEl>
                                          </p:spTgt>
                                        </p:tgtEl>
                                      </p:cBhvr>
                                    </p:animEffect>
                                  </p:childTnLst>
                                </p:cTn>
                              </p:par>
                              <p:par>
                                <p:cTn id="30" presetID="9" presetClass="emph" presetSubtype="0" grpId="1" nodeType="withEffect">
                                  <p:stCondLst>
                                    <p:cond delay="0"/>
                                  </p:stCondLst>
                                  <p:childTnLst>
                                    <p:set>
                                      <p:cBhvr>
                                        <p:cTn id="31" dur="indefinite"/>
                                        <p:tgtEl>
                                          <p:spTgt spid="4">
                                            <p:graphicEl>
                                              <a:dgm id="{25F88D87-E4D7-473D-93FF-D719B6741D35}"/>
                                            </p:graphicEl>
                                          </p:spTgt>
                                        </p:tgtEl>
                                        <p:attrNameLst>
                                          <p:attrName>style.opacity</p:attrName>
                                        </p:attrNameLst>
                                      </p:cBhvr>
                                      <p:to>
                                        <p:strVal val="0.25"/>
                                      </p:to>
                                    </p:set>
                                    <p:animEffect filter="image" prLst="opacity: 0.25">
                                      <p:cBhvr rctx="IE">
                                        <p:cTn id="32" dur="indefinite"/>
                                        <p:tgtEl>
                                          <p:spTgt spid="4">
                                            <p:graphicEl>
                                              <a:dgm id="{25F88D87-E4D7-473D-93FF-D719B6741D3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CFE5EEA5-C1E7-4F49-BBA3-B83CB0F4068C}"/>
                                            </p:graphicEl>
                                          </p:spTgt>
                                        </p:tgtEl>
                                        <p:attrNameLst>
                                          <p:attrName>style.visibility</p:attrName>
                                        </p:attrNameLst>
                                      </p:cBhvr>
                                      <p:to>
                                        <p:strVal val="visible"/>
                                      </p:to>
                                    </p:set>
                                    <p:animEffect transition="in" filter="fade">
                                      <p:cBhvr>
                                        <p:cTn id="37" dur="500"/>
                                        <p:tgtEl>
                                          <p:spTgt spid="4">
                                            <p:graphicEl>
                                              <a:dgm id="{CFE5EEA5-C1E7-4F49-BBA3-B83CB0F4068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F4E74371-EBF4-40E5-8697-FA3C4D4B2653}"/>
                                            </p:graphicEl>
                                          </p:spTgt>
                                        </p:tgtEl>
                                        <p:attrNameLst>
                                          <p:attrName>style.visibility</p:attrName>
                                        </p:attrNameLst>
                                      </p:cBhvr>
                                      <p:to>
                                        <p:strVal val="visible"/>
                                      </p:to>
                                    </p:set>
                                    <p:animEffect transition="in" filter="fade">
                                      <p:cBhvr>
                                        <p:cTn id="40" dur="500"/>
                                        <p:tgtEl>
                                          <p:spTgt spid="4">
                                            <p:graphicEl>
                                              <a:dgm id="{F4E74371-EBF4-40E5-8697-FA3C4D4B2653}"/>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6FEBA4A7-40E3-41F2-BD56-113AD7EC0C57}"/>
                                            </p:graphicEl>
                                          </p:spTgt>
                                        </p:tgtEl>
                                        <p:attrNameLst>
                                          <p:attrName>style.visibility</p:attrName>
                                        </p:attrNameLst>
                                      </p:cBhvr>
                                      <p:to>
                                        <p:strVal val="visible"/>
                                      </p:to>
                                    </p:set>
                                    <p:animEffect transition="in" filter="fade">
                                      <p:cBhvr>
                                        <p:cTn id="51" dur="500"/>
                                        <p:tgtEl>
                                          <p:spTgt spid="4">
                                            <p:graphicEl>
                                              <a:dgm id="{6FEBA4A7-40E3-41F2-BD56-113AD7EC0C57}"/>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62892DEF-1EF7-4099-B0ED-6B7CCF227DD0}"/>
                                            </p:graphicEl>
                                          </p:spTgt>
                                        </p:tgtEl>
                                        <p:attrNameLst>
                                          <p:attrName>style.visibility</p:attrName>
                                        </p:attrNameLst>
                                      </p:cBhvr>
                                      <p:to>
                                        <p:strVal val="visible"/>
                                      </p:to>
                                    </p:set>
                                    <p:animEffect transition="in" filter="fade">
                                      <p:cBhvr>
                                        <p:cTn id="54" dur="500"/>
                                        <p:tgtEl>
                                          <p:spTgt spid="4">
                                            <p:graphicEl>
                                              <a:dgm id="{62892DEF-1EF7-4099-B0ED-6B7CCF227DD0}"/>
                                            </p:graphicEl>
                                          </p:spTgt>
                                        </p:tgtEl>
                                      </p:cBhvr>
                                    </p:animEffect>
                                  </p:childTnLst>
                                </p:cTn>
                              </p:par>
                              <p:par>
                                <p:cTn id="55" presetID="9" presetClass="emph" presetSubtype="0" grpId="1" nodeType="withEffect">
                                  <p:stCondLst>
                                    <p:cond delay="0"/>
                                  </p:stCondLst>
                                  <p:childTnLst>
                                    <p:set>
                                      <p:cBhvr>
                                        <p:cTn id="56" dur="indefinite"/>
                                        <p:tgtEl>
                                          <p:spTgt spid="4">
                                            <p:graphicEl>
                                              <a:dgm id="{CFE5EEA5-C1E7-4F49-BBA3-B83CB0F4068C}"/>
                                            </p:graphicEl>
                                          </p:spTgt>
                                        </p:tgtEl>
                                        <p:attrNameLst>
                                          <p:attrName>style.opacity</p:attrName>
                                        </p:attrNameLst>
                                      </p:cBhvr>
                                      <p:to>
                                        <p:strVal val="0.25"/>
                                      </p:to>
                                    </p:set>
                                    <p:animEffect filter="image" prLst="opacity: 0.25">
                                      <p:cBhvr rctx="IE">
                                        <p:cTn id="57" dur="indefinite"/>
                                        <p:tgtEl>
                                          <p:spTgt spid="4">
                                            <p:graphicEl>
                                              <a:dgm id="{CFE5EEA5-C1E7-4F49-BBA3-B83CB0F4068C}"/>
                                            </p:graphicEl>
                                          </p:spTgt>
                                        </p:tgtEl>
                                      </p:cBhvr>
                                    </p:animEffect>
                                  </p:childTnLst>
                                </p:cTn>
                              </p:par>
                              <p:par>
                                <p:cTn id="58" presetID="9" presetClass="emph" presetSubtype="0" grpId="1" nodeType="withEffect">
                                  <p:stCondLst>
                                    <p:cond delay="0"/>
                                  </p:stCondLst>
                                  <p:childTnLst>
                                    <p:set>
                                      <p:cBhvr>
                                        <p:cTn id="59" dur="indefinite"/>
                                        <p:tgtEl>
                                          <p:spTgt spid="4">
                                            <p:graphicEl>
                                              <a:dgm id="{F4E74371-EBF4-40E5-8697-FA3C4D4B2653}"/>
                                            </p:graphicEl>
                                          </p:spTgt>
                                        </p:tgtEl>
                                        <p:attrNameLst>
                                          <p:attrName>style.opacity</p:attrName>
                                        </p:attrNameLst>
                                      </p:cBhvr>
                                      <p:to>
                                        <p:strVal val="0.25"/>
                                      </p:to>
                                    </p:set>
                                    <p:animEffect filter="image" prLst="opacity: 0.25">
                                      <p:cBhvr rctx="IE">
                                        <p:cTn id="60" dur="indefinite"/>
                                        <p:tgtEl>
                                          <p:spTgt spid="4">
                                            <p:graphicEl>
                                              <a:dgm id="{F4E74371-EBF4-40E5-8697-FA3C4D4B265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65" dur="500"/>
                                        <p:tgtEl>
                                          <p:spTgt spid="4">
                                            <p:graphicEl>
                                              <a:dgm id="{7E5971A5-0439-4ABE-8835-A4FBD999A507}"/>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68" dur="500"/>
                                        <p:tgtEl>
                                          <p:spTgt spid="4">
                                            <p:graphicEl>
                                              <a:dgm id="{27D41F8A-7289-41C5-8D0B-1CB4EBE1C611}"/>
                                            </p:graphicEl>
                                          </p:spTgt>
                                        </p:tgtEl>
                                      </p:cBhvr>
                                    </p:animEffect>
                                  </p:childTnLst>
                                </p:cTn>
                              </p:par>
                              <p:par>
                                <p:cTn id="69" presetID="9" presetClass="emph" presetSubtype="0" grpId="1" nodeType="withEffect">
                                  <p:stCondLst>
                                    <p:cond delay="0"/>
                                  </p:stCondLst>
                                  <p:childTnLst>
                                    <p:set>
                                      <p:cBhvr>
                                        <p:cTn id="70" dur="indefinite"/>
                                        <p:tgtEl>
                                          <p:spTgt spid="4">
                                            <p:graphicEl>
                                              <a:dgm id="{6FEBA4A7-40E3-41F2-BD56-113AD7EC0C57}"/>
                                            </p:graphicEl>
                                          </p:spTgt>
                                        </p:tgtEl>
                                        <p:attrNameLst>
                                          <p:attrName>style.opacity</p:attrName>
                                        </p:attrNameLst>
                                      </p:cBhvr>
                                      <p:to>
                                        <p:strVal val="0.25"/>
                                      </p:to>
                                    </p:set>
                                    <p:animEffect filter="image" prLst="opacity: 0.25">
                                      <p:cBhvr rctx="IE">
                                        <p:cTn id="71" dur="indefinite"/>
                                        <p:tgtEl>
                                          <p:spTgt spid="4">
                                            <p:graphicEl>
                                              <a:dgm id="{6FEBA4A7-40E3-41F2-BD56-113AD7EC0C57}"/>
                                            </p:graphicEl>
                                          </p:spTgt>
                                        </p:tgtEl>
                                      </p:cBhvr>
                                    </p:animEffect>
                                  </p:childTnLst>
                                </p:cTn>
                              </p:par>
                              <p:par>
                                <p:cTn id="72" presetID="9" presetClass="emph" presetSubtype="0" grpId="1" nodeType="withEffect">
                                  <p:stCondLst>
                                    <p:cond delay="0"/>
                                  </p:stCondLst>
                                  <p:childTnLst>
                                    <p:set>
                                      <p:cBhvr>
                                        <p:cTn id="73" dur="indefinite"/>
                                        <p:tgtEl>
                                          <p:spTgt spid="4">
                                            <p:graphicEl>
                                              <a:dgm id="{62892DEF-1EF7-4099-B0ED-6B7CCF227DD0}"/>
                                            </p:graphicEl>
                                          </p:spTgt>
                                        </p:tgtEl>
                                        <p:attrNameLst>
                                          <p:attrName>style.opacity</p:attrName>
                                        </p:attrNameLst>
                                      </p:cBhvr>
                                      <p:to>
                                        <p:strVal val="0.25"/>
                                      </p:to>
                                    </p:set>
                                    <p:animEffect filter="image" prLst="opacity: 0.25">
                                      <p:cBhvr rctx="IE">
                                        <p:cTn id="74" dur="indefinite"/>
                                        <p:tgtEl>
                                          <p:spTgt spid="4">
                                            <p:graphicEl>
                                              <a:dgm id="{62892DEF-1EF7-4099-B0ED-6B7CCF227DD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Impactful mentorship; 2 sides of a stor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Impactful mentorship; 2 sides of a story" id="{5FA2D07E-6014-4F1C-AD8B-2CBC16E5089C}" vid="{10FAF9DC-6B7B-4AF7-9039-4AD1A5C3F6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TotalTime>7490</TotalTime>
  <Words>1073</Words>
  <Application>Microsoft Office PowerPoint</Application>
  <PresentationFormat>Widescreen</PresentationFormat>
  <Paragraphs>145</Paragraphs>
  <Slides>18</Slides>
  <Notes>14</Notes>
  <HiddenSlides>2</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Arial</vt:lpstr>
      <vt:lpstr>Calibri</vt:lpstr>
      <vt:lpstr>Calibri Light</vt:lpstr>
      <vt:lpstr>Consolas</vt:lpstr>
      <vt:lpstr>Segoe UI</vt:lpstr>
      <vt:lpstr>Segoe UI Light</vt:lpstr>
      <vt:lpstr>Segoe UI Semibold</vt:lpstr>
      <vt:lpstr>Segoe UI Semilight</vt:lpstr>
      <vt:lpstr>Wingdings</vt:lpstr>
      <vt:lpstr>Azure Cosmos DB Conf Template</vt:lpstr>
      <vt:lpstr>1_Office Theme</vt:lpstr>
      <vt:lpstr>5-30055_SharePoint Template 2012 - 16x9 - White Background</vt:lpstr>
      <vt:lpstr>Impactful mentorship; 2 sides of a story</vt:lpstr>
      <vt:lpstr>Implementing an Event Sourcing strategy on Azure</vt:lpstr>
      <vt:lpstr>Introduction</vt:lpstr>
      <vt:lpstr>Event Sourcing</vt:lpstr>
      <vt:lpstr>Event Sourcing</vt:lpstr>
      <vt:lpstr>Why use Event Sourcing?</vt:lpstr>
      <vt:lpstr>Event sourcing pattern</vt:lpstr>
      <vt:lpstr>Event Sourcing on Azure</vt:lpstr>
      <vt:lpstr>Event Sourcing on Azure</vt:lpstr>
      <vt:lpstr>Demo time!</vt:lpstr>
      <vt:lpstr>Demo time!</vt:lpstr>
      <vt:lpstr>Materialized view</vt:lpstr>
      <vt:lpstr>Creating a materialized view</vt:lpstr>
      <vt:lpstr>Materialized Views</vt:lpstr>
      <vt:lpstr>Demo time!</vt:lpstr>
      <vt:lpstr>Demo time!</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2021-03-23T11:27:25Z</dcterms:created>
  <dcterms:modified xsi:type="dcterms:W3CDTF">2022-05-26T20:17:50Z</dcterms:modified>
</cp:coreProperties>
</file>